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6858000" type="screen4x3"/>
  <p:notesSz cx="6858000" cy="9144000"/>
  <p:embeddedFontLst>
    <p:embeddedFont>
      <p:font typeface="Lato" panose="020F0502020204030203" pitchFamily="34" charset="0"/>
      <p:regular r:id="rId41"/>
      <p:bold r:id="rId42"/>
      <p:italic r:id="rId43"/>
      <p:boldItalic r:id="rId44"/>
    </p:embeddedFont>
    <p:embeddedFont>
      <p:font typeface="Montserrat" panose="000005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gRhs2uoihjPsNqZy2z37uo9ilV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E0AEB6-9525-4191-A3C4-1FED2DF36730}">
  <a:tblStyle styleId="{58E0AEB6-9525-4191-A3C4-1FED2DF3673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vi-V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730ab95b82_2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2730ab95b82_2_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2"/>
          <p:cNvSpPr txBox="1">
            <a:spLocks noGrp="1"/>
          </p:cNvSpPr>
          <p:nvPr>
            <p:ph type="ctrTitle"/>
          </p:nvPr>
        </p:nvSpPr>
        <p:spPr>
          <a:xfrm>
            <a:off x="1143000" y="1538287"/>
            <a:ext cx="6858000" cy="2387600"/>
          </a:xfrm>
          <a:prstGeom prst="rect">
            <a:avLst/>
          </a:prstGeom>
          <a:noFill/>
          <a:ln>
            <a:noFill/>
          </a:ln>
        </p:spPr>
        <p:txBody>
          <a:bodyPr spcFirstLastPara="1" wrap="square" lIns="91425" tIns="45700" rIns="91425" bIns="45700" anchor="b" anchorCtr="0">
            <a:normAutofit/>
          </a:bodyPr>
          <a:lstStyle>
            <a:lvl1pPr marR="0" lvl="0" algn="ctr">
              <a:lnSpc>
                <a:spcPct val="90000"/>
              </a:lnSpc>
              <a:spcBef>
                <a:spcPts val="0"/>
              </a:spcBef>
              <a:spcAft>
                <a:spcPts val="0"/>
              </a:spcAft>
              <a:buClr>
                <a:srgbClr val="3F3F3F"/>
              </a:buClr>
              <a:buSzPts val="4400"/>
              <a:buFont typeface="Calibri"/>
              <a:buNone/>
              <a:defRPr sz="44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2"/>
          <p:cNvSpPr txBox="1">
            <a:spLocks noGrp="1"/>
          </p:cNvSpPr>
          <p:nvPr>
            <p:ph type="subTitle" idx="1"/>
          </p:nvPr>
        </p:nvSpPr>
        <p:spPr>
          <a:xfrm>
            <a:off x="1143000" y="43132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lt1"/>
              </a:buClr>
              <a:buSzPts val="2800"/>
              <a:buNone/>
              <a:defRPr sz="2800">
                <a:solidFill>
                  <a:schemeClr val="lt1"/>
                </a:solidFill>
              </a:defRPr>
            </a:lvl1pPr>
            <a:lvl2pPr lvl="1" algn="ctr">
              <a:lnSpc>
                <a:spcPct val="90000"/>
              </a:lnSpc>
              <a:spcBef>
                <a:spcPts val="375"/>
              </a:spcBef>
              <a:spcAft>
                <a:spcPts val="0"/>
              </a:spcAft>
              <a:buClr>
                <a:srgbClr val="3F3F3F"/>
              </a:buClr>
              <a:buSzPts val="1500"/>
              <a:buNone/>
              <a:defRPr sz="1500"/>
            </a:lvl2pPr>
            <a:lvl3pPr lvl="2" algn="ctr">
              <a:lnSpc>
                <a:spcPct val="90000"/>
              </a:lnSpc>
              <a:spcBef>
                <a:spcPts val="375"/>
              </a:spcBef>
              <a:spcAft>
                <a:spcPts val="0"/>
              </a:spcAft>
              <a:buClr>
                <a:srgbClr val="3F3F3F"/>
              </a:buClr>
              <a:buSzPts val="1350"/>
              <a:buNone/>
              <a:defRPr sz="1350"/>
            </a:lvl3pPr>
            <a:lvl4pPr lvl="3" algn="ctr">
              <a:lnSpc>
                <a:spcPct val="90000"/>
              </a:lnSpc>
              <a:spcBef>
                <a:spcPts val="375"/>
              </a:spcBef>
              <a:spcAft>
                <a:spcPts val="0"/>
              </a:spcAft>
              <a:buClr>
                <a:srgbClr val="3F3F3F"/>
              </a:buClr>
              <a:buSzPts val="1200"/>
              <a:buNone/>
              <a:defRPr sz="1200"/>
            </a:lvl4pPr>
            <a:lvl5pPr lvl="4" algn="ctr">
              <a:lnSpc>
                <a:spcPct val="90000"/>
              </a:lnSpc>
              <a:spcBef>
                <a:spcPts val="375"/>
              </a:spcBef>
              <a:spcAft>
                <a:spcPts val="0"/>
              </a:spcAft>
              <a:buClr>
                <a:srgbClr val="3F3F3F"/>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8" name="Google Shape;18;p4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51"/>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51"/>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rgbClr val="3F3F3F"/>
              </a:buClr>
              <a:buSzPts val="2400"/>
              <a:buChar char="•"/>
              <a:defRPr sz="2400"/>
            </a:lvl1pPr>
            <a:lvl2pPr marL="914400" lvl="1" indent="-361950" algn="l">
              <a:lnSpc>
                <a:spcPct val="90000"/>
              </a:lnSpc>
              <a:spcBef>
                <a:spcPts val="375"/>
              </a:spcBef>
              <a:spcAft>
                <a:spcPts val="0"/>
              </a:spcAft>
              <a:buClr>
                <a:srgbClr val="3F3F3F"/>
              </a:buClr>
              <a:buSzPts val="2100"/>
              <a:buChar char="•"/>
              <a:defRPr sz="2100"/>
            </a:lvl2pPr>
            <a:lvl3pPr marL="1371600" lvl="2" indent="-342900" algn="l">
              <a:lnSpc>
                <a:spcPct val="90000"/>
              </a:lnSpc>
              <a:spcBef>
                <a:spcPts val="375"/>
              </a:spcBef>
              <a:spcAft>
                <a:spcPts val="0"/>
              </a:spcAft>
              <a:buClr>
                <a:srgbClr val="3F3F3F"/>
              </a:buClr>
              <a:buSzPts val="1800"/>
              <a:buChar char="•"/>
              <a:defRPr sz="1800"/>
            </a:lvl3pPr>
            <a:lvl4pPr marL="1828800" lvl="3" indent="-323850" algn="l">
              <a:lnSpc>
                <a:spcPct val="90000"/>
              </a:lnSpc>
              <a:spcBef>
                <a:spcPts val="375"/>
              </a:spcBef>
              <a:spcAft>
                <a:spcPts val="0"/>
              </a:spcAft>
              <a:buClr>
                <a:srgbClr val="3F3F3F"/>
              </a:buClr>
              <a:buSzPts val="1500"/>
              <a:buChar char="•"/>
              <a:defRPr sz="1500"/>
            </a:lvl4pPr>
            <a:lvl5pPr marL="2286000" lvl="4" indent="-323850" algn="l">
              <a:lnSpc>
                <a:spcPct val="90000"/>
              </a:lnSpc>
              <a:spcBef>
                <a:spcPts val="375"/>
              </a:spcBef>
              <a:spcAft>
                <a:spcPts val="0"/>
              </a:spcAft>
              <a:buClr>
                <a:srgbClr val="3F3F3F"/>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70" name="Google Shape;70;p51"/>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3F3F3F"/>
              </a:buClr>
              <a:buSzPts val="1200"/>
              <a:buNone/>
              <a:defRPr sz="1200"/>
            </a:lvl1pPr>
            <a:lvl2pPr marL="914400" lvl="1" indent="-228600" algn="l">
              <a:lnSpc>
                <a:spcPct val="90000"/>
              </a:lnSpc>
              <a:spcBef>
                <a:spcPts val="375"/>
              </a:spcBef>
              <a:spcAft>
                <a:spcPts val="0"/>
              </a:spcAft>
              <a:buClr>
                <a:srgbClr val="3F3F3F"/>
              </a:buClr>
              <a:buSzPts val="1050"/>
              <a:buNone/>
              <a:defRPr sz="1050"/>
            </a:lvl2pPr>
            <a:lvl3pPr marL="1371600" lvl="2" indent="-228600" algn="l">
              <a:lnSpc>
                <a:spcPct val="90000"/>
              </a:lnSpc>
              <a:spcBef>
                <a:spcPts val="375"/>
              </a:spcBef>
              <a:spcAft>
                <a:spcPts val="0"/>
              </a:spcAft>
              <a:buClr>
                <a:srgbClr val="3F3F3F"/>
              </a:buClr>
              <a:buSzPts val="900"/>
              <a:buNone/>
              <a:defRPr sz="900"/>
            </a:lvl3pPr>
            <a:lvl4pPr marL="1828800" lvl="3" indent="-228600" algn="l">
              <a:lnSpc>
                <a:spcPct val="90000"/>
              </a:lnSpc>
              <a:spcBef>
                <a:spcPts val="375"/>
              </a:spcBef>
              <a:spcAft>
                <a:spcPts val="0"/>
              </a:spcAft>
              <a:buClr>
                <a:srgbClr val="3F3F3F"/>
              </a:buClr>
              <a:buSzPts val="750"/>
              <a:buNone/>
              <a:defRPr sz="750"/>
            </a:lvl4pPr>
            <a:lvl5pPr marL="2286000" lvl="4" indent="-228600" algn="l">
              <a:lnSpc>
                <a:spcPct val="90000"/>
              </a:lnSpc>
              <a:spcBef>
                <a:spcPts val="375"/>
              </a:spcBef>
              <a:spcAft>
                <a:spcPts val="0"/>
              </a:spcAft>
              <a:buClr>
                <a:srgbClr val="3F3F3F"/>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1" name="Google Shape;71;p5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5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52"/>
          <p:cNvSpPr>
            <a:spLocks noGrp="1"/>
          </p:cNvSpPr>
          <p:nvPr>
            <p:ph type="pic" idx="2"/>
          </p:nvPr>
        </p:nvSpPr>
        <p:spPr>
          <a:xfrm>
            <a:off x="3887391" y="987426"/>
            <a:ext cx="4629150" cy="4873625"/>
          </a:xfrm>
          <a:prstGeom prst="rect">
            <a:avLst/>
          </a:prstGeom>
          <a:noFill/>
          <a:ln>
            <a:noFill/>
          </a:ln>
        </p:spPr>
      </p:sp>
      <p:sp>
        <p:nvSpPr>
          <p:cNvPr id="77" name="Google Shape;77;p52"/>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3F3F3F"/>
              </a:buClr>
              <a:buSzPts val="1200"/>
              <a:buNone/>
              <a:defRPr sz="1200"/>
            </a:lvl1pPr>
            <a:lvl2pPr marL="914400" lvl="1" indent="-228600" algn="l">
              <a:lnSpc>
                <a:spcPct val="90000"/>
              </a:lnSpc>
              <a:spcBef>
                <a:spcPts val="375"/>
              </a:spcBef>
              <a:spcAft>
                <a:spcPts val="0"/>
              </a:spcAft>
              <a:buClr>
                <a:srgbClr val="3F3F3F"/>
              </a:buClr>
              <a:buSzPts val="1050"/>
              <a:buNone/>
              <a:defRPr sz="1050"/>
            </a:lvl2pPr>
            <a:lvl3pPr marL="1371600" lvl="2" indent="-228600" algn="l">
              <a:lnSpc>
                <a:spcPct val="90000"/>
              </a:lnSpc>
              <a:spcBef>
                <a:spcPts val="375"/>
              </a:spcBef>
              <a:spcAft>
                <a:spcPts val="0"/>
              </a:spcAft>
              <a:buClr>
                <a:srgbClr val="3F3F3F"/>
              </a:buClr>
              <a:buSzPts val="900"/>
              <a:buNone/>
              <a:defRPr sz="900"/>
            </a:lvl3pPr>
            <a:lvl4pPr marL="1828800" lvl="3" indent="-228600" algn="l">
              <a:lnSpc>
                <a:spcPct val="90000"/>
              </a:lnSpc>
              <a:spcBef>
                <a:spcPts val="375"/>
              </a:spcBef>
              <a:spcAft>
                <a:spcPts val="0"/>
              </a:spcAft>
              <a:buClr>
                <a:srgbClr val="3F3F3F"/>
              </a:buClr>
              <a:buSzPts val="750"/>
              <a:buNone/>
              <a:defRPr sz="750"/>
            </a:lvl4pPr>
            <a:lvl5pPr marL="2286000" lvl="4" indent="-228600" algn="l">
              <a:lnSpc>
                <a:spcPct val="90000"/>
              </a:lnSpc>
              <a:spcBef>
                <a:spcPts val="375"/>
              </a:spcBef>
              <a:spcAft>
                <a:spcPts val="0"/>
              </a:spcAft>
              <a:buClr>
                <a:srgbClr val="3F3F3F"/>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8" name="Google Shape;78;p5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5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53"/>
          <p:cNvSpPr txBox="1">
            <a:spLocks noGrp="1"/>
          </p:cNvSpPr>
          <p:nvPr>
            <p:ph type="title"/>
          </p:nvPr>
        </p:nvSpPr>
        <p:spPr>
          <a:xfrm>
            <a:off x="488950" y="-87315"/>
            <a:ext cx="80264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53"/>
          <p:cNvSpPr txBox="1">
            <a:spLocks noGrp="1"/>
          </p:cNvSpPr>
          <p:nvPr>
            <p:ph type="body" idx="1"/>
          </p:nvPr>
        </p:nvSpPr>
        <p:spPr>
          <a:xfrm rot="5400000">
            <a:off x="2051051" y="-215901"/>
            <a:ext cx="4902199"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4" name="Google Shape;84;p5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5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54"/>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54"/>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0" name="Google Shape;90;p5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5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5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Section Header">
  <p:cSld name="1_Section Header">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43"/>
          <p:cNvSpPr txBox="1">
            <a:spLocks noGrp="1"/>
          </p:cNvSpPr>
          <p:nvPr>
            <p:ph type="dt" idx="10"/>
          </p:nvPr>
        </p:nvSpPr>
        <p:spPr>
          <a:xfrm>
            <a:off x="628650" y="6486013"/>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1">
                <a:solidFill>
                  <a:srgbClr val="C00000"/>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3"/>
          <p:cNvSpPr txBox="1">
            <a:spLocks noGrp="1"/>
          </p:cNvSpPr>
          <p:nvPr>
            <p:ph type="ftr" idx="11"/>
          </p:nvPr>
        </p:nvSpPr>
        <p:spPr>
          <a:xfrm>
            <a:off x="3028950" y="6486013"/>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900" b="1">
                <a:solidFill>
                  <a:srgbClr val="C00000"/>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3"/>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1">
                <a:solidFill>
                  <a:srgbClr val="C00000"/>
                </a:solidFill>
                <a:latin typeface="Lato"/>
                <a:ea typeface="Lato"/>
                <a:cs typeface="Lato"/>
                <a:sym typeface="Lato"/>
              </a:defRPr>
            </a:lvl1pPr>
            <a:lvl2pPr marL="0" lvl="1" indent="0" algn="r">
              <a:spcBef>
                <a:spcPts val="0"/>
              </a:spcBef>
              <a:buNone/>
              <a:defRPr sz="900" b="1">
                <a:solidFill>
                  <a:srgbClr val="C00000"/>
                </a:solidFill>
                <a:latin typeface="Lato"/>
                <a:ea typeface="Lato"/>
                <a:cs typeface="Lato"/>
                <a:sym typeface="Lato"/>
              </a:defRPr>
            </a:lvl2pPr>
            <a:lvl3pPr marL="0" lvl="2" indent="0" algn="r">
              <a:spcBef>
                <a:spcPts val="0"/>
              </a:spcBef>
              <a:buNone/>
              <a:defRPr sz="900" b="1">
                <a:solidFill>
                  <a:srgbClr val="C00000"/>
                </a:solidFill>
                <a:latin typeface="Lato"/>
                <a:ea typeface="Lato"/>
                <a:cs typeface="Lato"/>
                <a:sym typeface="Lato"/>
              </a:defRPr>
            </a:lvl3pPr>
            <a:lvl4pPr marL="0" lvl="3" indent="0" algn="r">
              <a:spcBef>
                <a:spcPts val="0"/>
              </a:spcBef>
              <a:buNone/>
              <a:defRPr sz="900" b="1">
                <a:solidFill>
                  <a:srgbClr val="C00000"/>
                </a:solidFill>
                <a:latin typeface="Lato"/>
                <a:ea typeface="Lato"/>
                <a:cs typeface="Lato"/>
                <a:sym typeface="Lato"/>
              </a:defRPr>
            </a:lvl4pPr>
            <a:lvl5pPr marL="0" lvl="4" indent="0" algn="r">
              <a:spcBef>
                <a:spcPts val="0"/>
              </a:spcBef>
              <a:buNone/>
              <a:defRPr sz="900" b="1">
                <a:solidFill>
                  <a:srgbClr val="C00000"/>
                </a:solidFill>
                <a:latin typeface="Lato"/>
                <a:ea typeface="Lato"/>
                <a:cs typeface="Lato"/>
                <a:sym typeface="Lato"/>
              </a:defRPr>
            </a:lvl5pPr>
            <a:lvl6pPr marL="0" lvl="5" indent="0" algn="r">
              <a:spcBef>
                <a:spcPts val="0"/>
              </a:spcBef>
              <a:buNone/>
              <a:defRPr sz="900" b="1">
                <a:solidFill>
                  <a:srgbClr val="C00000"/>
                </a:solidFill>
                <a:latin typeface="Lato"/>
                <a:ea typeface="Lato"/>
                <a:cs typeface="Lato"/>
                <a:sym typeface="Lato"/>
              </a:defRPr>
            </a:lvl6pPr>
            <a:lvl7pPr marL="0" lvl="6" indent="0" algn="r">
              <a:spcBef>
                <a:spcPts val="0"/>
              </a:spcBef>
              <a:buNone/>
              <a:defRPr sz="900" b="1">
                <a:solidFill>
                  <a:srgbClr val="C00000"/>
                </a:solidFill>
                <a:latin typeface="Lato"/>
                <a:ea typeface="Lato"/>
                <a:cs typeface="Lato"/>
                <a:sym typeface="Lato"/>
              </a:defRPr>
            </a:lvl7pPr>
            <a:lvl8pPr marL="0" lvl="7" indent="0" algn="r">
              <a:spcBef>
                <a:spcPts val="0"/>
              </a:spcBef>
              <a:buNone/>
              <a:defRPr sz="900" b="1">
                <a:solidFill>
                  <a:srgbClr val="C00000"/>
                </a:solidFill>
                <a:latin typeface="Lato"/>
                <a:ea typeface="Lato"/>
                <a:cs typeface="Lato"/>
                <a:sym typeface="Lato"/>
              </a:defRPr>
            </a:lvl8pPr>
            <a:lvl9pPr marL="0" lvl="8" indent="0" algn="r">
              <a:spcBef>
                <a:spcPts val="0"/>
              </a:spcBef>
              <a:buNone/>
              <a:defRPr sz="900" b="1">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VN"/>
              <a:t>‹#›</a:t>
            </a:fld>
            <a:endParaRPr/>
          </a:p>
        </p:txBody>
      </p:sp>
      <p:sp>
        <p:nvSpPr>
          <p:cNvPr id="25" name="Google Shape;25;p43"/>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100"/>
              <a:buFont typeface="Lato"/>
              <a:buNone/>
              <a:defRPr sz="2100" b="1">
                <a:solidFill>
                  <a:schemeClr val="lt1"/>
                </a:solidFill>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3"/>
          <p:cNvSpPr txBox="1">
            <a:spLocks noGrp="1"/>
          </p:cNvSpPr>
          <p:nvPr>
            <p:ph type="body" idx="1"/>
          </p:nvPr>
        </p:nvSpPr>
        <p:spPr>
          <a:xfrm>
            <a:off x="254052" y="1058844"/>
            <a:ext cx="8635896" cy="4909124"/>
          </a:xfrm>
          <a:prstGeom prst="rect">
            <a:avLst/>
          </a:prstGeom>
          <a:noFill/>
          <a:ln>
            <a:noFill/>
          </a:ln>
        </p:spPr>
        <p:txBody>
          <a:bodyPr spcFirstLastPara="1" wrap="square" lIns="91425" tIns="45700" rIns="91425" bIns="45700" anchor="t" anchorCtr="0">
            <a:normAutofit/>
          </a:bodyPr>
          <a:lstStyle>
            <a:lvl1pPr marL="457200" lvl="0" indent="-361950" algn="l">
              <a:lnSpc>
                <a:spcPct val="90000"/>
              </a:lnSpc>
              <a:spcBef>
                <a:spcPts val="750"/>
              </a:spcBef>
              <a:spcAft>
                <a:spcPts val="0"/>
              </a:spcAft>
              <a:buClr>
                <a:srgbClr val="3F3F3F"/>
              </a:buClr>
              <a:buSzPts val="2100"/>
              <a:buChar char="•"/>
              <a:defRPr>
                <a:latin typeface="Lato"/>
                <a:ea typeface="Lato"/>
                <a:cs typeface="Lato"/>
                <a:sym typeface="Lato"/>
              </a:defRPr>
            </a:lvl1pPr>
            <a:lvl2pPr marL="914400" lvl="1" indent="-342900" algn="l">
              <a:lnSpc>
                <a:spcPct val="90000"/>
              </a:lnSpc>
              <a:spcBef>
                <a:spcPts val="375"/>
              </a:spcBef>
              <a:spcAft>
                <a:spcPts val="0"/>
              </a:spcAft>
              <a:buClr>
                <a:srgbClr val="3F3F3F"/>
              </a:buClr>
              <a:buSzPts val="1800"/>
              <a:buChar char="•"/>
              <a:defRPr>
                <a:latin typeface="Lato"/>
                <a:ea typeface="Lato"/>
                <a:cs typeface="Lato"/>
                <a:sym typeface="Lato"/>
              </a:defRPr>
            </a:lvl2pPr>
            <a:lvl3pPr marL="1371600" lvl="2" indent="-323850" algn="l">
              <a:lnSpc>
                <a:spcPct val="90000"/>
              </a:lnSpc>
              <a:spcBef>
                <a:spcPts val="375"/>
              </a:spcBef>
              <a:spcAft>
                <a:spcPts val="0"/>
              </a:spcAft>
              <a:buClr>
                <a:srgbClr val="3F3F3F"/>
              </a:buClr>
              <a:buSzPts val="1500"/>
              <a:buChar char="•"/>
              <a:defRPr>
                <a:latin typeface="Lato"/>
                <a:ea typeface="Lato"/>
                <a:cs typeface="Lato"/>
                <a:sym typeface="Lato"/>
              </a:defRPr>
            </a:lvl3pPr>
            <a:lvl4pPr marL="1828800" lvl="3" indent="-314325" algn="l">
              <a:lnSpc>
                <a:spcPct val="90000"/>
              </a:lnSpc>
              <a:spcBef>
                <a:spcPts val="375"/>
              </a:spcBef>
              <a:spcAft>
                <a:spcPts val="0"/>
              </a:spcAft>
              <a:buClr>
                <a:srgbClr val="3F3F3F"/>
              </a:buClr>
              <a:buSzPts val="1350"/>
              <a:buChar char="•"/>
              <a:defRPr>
                <a:latin typeface="Lato"/>
                <a:ea typeface="Lato"/>
                <a:cs typeface="Lato"/>
                <a:sym typeface="Lato"/>
              </a:defRPr>
            </a:lvl4pPr>
            <a:lvl5pPr marL="2286000" lvl="4" indent="-314325" algn="l">
              <a:lnSpc>
                <a:spcPct val="90000"/>
              </a:lnSpc>
              <a:spcBef>
                <a:spcPts val="375"/>
              </a:spcBef>
              <a:spcAft>
                <a:spcPts val="0"/>
              </a:spcAft>
              <a:buClr>
                <a:srgbClr val="3F3F3F"/>
              </a:buClr>
              <a:buSzPts val="1350"/>
              <a:buChar char="•"/>
              <a:defRPr>
                <a:latin typeface="Lato"/>
                <a:ea typeface="Lato"/>
                <a:cs typeface="Lato"/>
                <a:sym typeface="Lat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44"/>
          <p:cNvSpPr txBox="1">
            <a:spLocks noGrp="1"/>
          </p:cNvSpPr>
          <p:nvPr>
            <p:ph type="dt" idx="10"/>
          </p:nvPr>
        </p:nvSpPr>
        <p:spPr>
          <a:xfrm>
            <a:off x="628650" y="6492882"/>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1">
                <a:solidFill>
                  <a:schemeClr val="lt1"/>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4"/>
          <p:cNvSpPr txBox="1">
            <a:spLocks noGrp="1"/>
          </p:cNvSpPr>
          <p:nvPr>
            <p:ph type="ftr" idx="11"/>
          </p:nvPr>
        </p:nvSpPr>
        <p:spPr>
          <a:xfrm>
            <a:off x="3028950" y="6492882"/>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900" b="1">
                <a:solidFill>
                  <a:srgbClr val="C00000"/>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4"/>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1">
                <a:solidFill>
                  <a:srgbClr val="C00000"/>
                </a:solidFill>
                <a:latin typeface="Lato"/>
                <a:ea typeface="Lato"/>
                <a:cs typeface="Lato"/>
                <a:sym typeface="Lato"/>
              </a:defRPr>
            </a:lvl1pPr>
            <a:lvl2pPr marL="0" lvl="1" indent="0" algn="r">
              <a:spcBef>
                <a:spcPts val="0"/>
              </a:spcBef>
              <a:buNone/>
              <a:defRPr sz="900" b="1">
                <a:solidFill>
                  <a:srgbClr val="C00000"/>
                </a:solidFill>
                <a:latin typeface="Lato"/>
                <a:ea typeface="Lato"/>
                <a:cs typeface="Lato"/>
                <a:sym typeface="Lato"/>
              </a:defRPr>
            </a:lvl2pPr>
            <a:lvl3pPr marL="0" lvl="2" indent="0" algn="r">
              <a:spcBef>
                <a:spcPts val="0"/>
              </a:spcBef>
              <a:buNone/>
              <a:defRPr sz="900" b="1">
                <a:solidFill>
                  <a:srgbClr val="C00000"/>
                </a:solidFill>
                <a:latin typeface="Lato"/>
                <a:ea typeface="Lato"/>
                <a:cs typeface="Lato"/>
                <a:sym typeface="Lato"/>
              </a:defRPr>
            </a:lvl3pPr>
            <a:lvl4pPr marL="0" lvl="3" indent="0" algn="r">
              <a:spcBef>
                <a:spcPts val="0"/>
              </a:spcBef>
              <a:buNone/>
              <a:defRPr sz="900" b="1">
                <a:solidFill>
                  <a:srgbClr val="C00000"/>
                </a:solidFill>
                <a:latin typeface="Lato"/>
                <a:ea typeface="Lato"/>
                <a:cs typeface="Lato"/>
                <a:sym typeface="Lato"/>
              </a:defRPr>
            </a:lvl4pPr>
            <a:lvl5pPr marL="0" lvl="4" indent="0" algn="r">
              <a:spcBef>
                <a:spcPts val="0"/>
              </a:spcBef>
              <a:buNone/>
              <a:defRPr sz="900" b="1">
                <a:solidFill>
                  <a:srgbClr val="C00000"/>
                </a:solidFill>
                <a:latin typeface="Lato"/>
                <a:ea typeface="Lato"/>
                <a:cs typeface="Lato"/>
                <a:sym typeface="Lato"/>
              </a:defRPr>
            </a:lvl5pPr>
            <a:lvl6pPr marL="0" lvl="5" indent="0" algn="r">
              <a:spcBef>
                <a:spcPts val="0"/>
              </a:spcBef>
              <a:buNone/>
              <a:defRPr sz="900" b="1">
                <a:solidFill>
                  <a:srgbClr val="C00000"/>
                </a:solidFill>
                <a:latin typeface="Lato"/>
                <a:ea typeface="Lato"/>
                <a:cs typeface="Lato"/>
                <a:sym typeface="Lato"/>
              </a:defRPr>
            </a:lvl6pPr>
            <a:lvl7pPr marL="0" lvl="6" indent="0" algn="r">
              <a:spcBef>
                <a:spcPts val="0"/>
              </a:spcBef>
              <a:buNone/>
              <a:defRPr sz="900" b="1">
                <a:solidFill>
                  <a:srgbClr val="C00000"/>
                </a:solidFill>
                <a:latin typeface="Lato"/>
                <a:ea typeface="Lato"/>
                <a:cs typeface="Lato"/>
                <a:sym typeface="Lato"/>
              </a:defRPr>
            </a:lvl7pPr>
            <a:lvl8pPr marL="0" lvl="7" indent="0" algn="r">
              <a:spcBef>
                <a:spcPts val="0"/>
              </a:spcBef>
              <a:buNone/>
              <a:defRPr sz="900" b="1">
                <a:solidFill>
                  <a:srgbClr val="C00000"/>
                </a:solidFill>
                <a:latin typeface="Lato"/>
                <a:ea typeface="Lato"/>
                <a:cs typeface="Lato"/>
                <a:sym typeface="Lato"/>
              </a:defRPr>
            </a:lvl8pPr>
            <a:lvl9pPr marL="0" lvl="8" indent="0" algn="r">
              <a:spcBef>
                <a:spcPts val="0"/>
              </a:spcBef>
              <a:buNone/>
              <a:defRPr sz="900" b="1">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45"/>
          <p:cNvSpPr txBox="1">
            <a:spLocks noGrp="1"/>
          </p:cNvSpPr>
          <p:nvPr>
            <p:ph type="title"/>
          </p:nvPr>
        </p:nvSpPr>
        <p:spPr>
          <a:xfrm>
            <a:off x="488950" y="-87315"/>
            <a:ext cx="80264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5"/>
          <p:cNvSpPr txBox="1">
            <a:spLocks noGrp="1"/>
          </p:cNvSpPr>
          <p:nvPr>
            <p:ph type="body" idx="1"/>
          </p:nvPr>
        </p:nvSpPr>
        <p:spPr>
          <a:xfrm>
            <a:off x="488950" y="1346200"/>
            <a:ext cx="8026400" cy="490219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4" name="Google Shape;34;p4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46"/>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6"/>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40" name="Google Shape;40;p4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47"/>
          <p:cNvSpPr txBox="1">
            <a:spLocks noGrp="1"/>
          </p:cNvSpPr>
          <p:nvPr>
            <p:ph type="title"/>
          </p:nvPr>
        </p:nvSpPr>
        <p:spPr>
          <a:xfrm>
            <a:off x="488950" y="-87315"/>
            <a:ext cx="80264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47"/>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47"/>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7" name="Google Shape;47;p4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48"/>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48"/>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rgbClr val="3F3F3F"/>
              </a:buClr>
              <a:buSzPts val="1800"/>
              <a:buNone/>
              <a:defRPr sz="1800" b="1"/>
            </a:lvl1pPr>
            <a:lvl2pPr marL="914400" lvl="1" indent="-228600" algn="l">
              <a:lnSpc>
                <a:spcPct val="90000"/>
              </a:lnSpc>
              <a:spcBef>
                <a:spcPts val="375"/>
              </a:spcBef>
              <a:spcAft>
                <a:spcPts val="0"/>
              </a:spcAft>
              <a:buClr>
                <a:srgbClr val="3F3F3F"/>
              </a:buClr>
              <a:buSzPts val="1500"/>
              <a:buNone/>
              <a:defRPr sz="1500" b="1"/>
            </a:lvl2pPr>
            <a:lvl3pPr marL="1371600" lvl="2" indent="-228600" algn="l">
              <a:lnSpc>
                <a:spcPct val="90000"/>
              </a:lnSpc>
              <a:spcBef>
                <a:spcPts val="375"/>
              </a:spcBef>
              <a:spcAft>
                <a:spcPts val="0"/>
              </a:spcAft>
              <a:buClr>
                <a:srgbClr val="3F3F3F"/>
              </a:buClr>
              <a:buSzPts val="1350"/>
              <a:buNone/>
              <a:defRPr sz="1350" b="1"/>
            </a:lvl3pPr>
            <a:lvl4pPr marL="1828800" lvl="3" indent="-228600" algn="l">
              <a:lnSpc>
                <a:spcPct val="90000"/>
              </a:lnSpc>
              <a:spcBef>
                <a:spcPts val="375"/>
              </a:spcBef>
              <a:spcAft>
                <a:spcPts val="0"/>
              </a:spcAft>
              <a:buClr>
                <a:srgbClr val="3F3F3F"/>
              </a:buClr>
              <a:buSzPts val="1200"/>
              <a:buNone/>
              <a:defRPr sz="1200" b="1"/>
            </a:lvl4pPr>
            <a:lvl5pPr marL="2286000" lvl="4" indent="-228600" algn="l">
              <a:lnSpc>
                <a:spcPct val="90000"/>
              </a:lnSpc>
              <a:spcBef>
                <a:spcPts val="375"/>
              </a:spcBef>
              <a:spcAft>
                <a:spcPts val="0"/>
              </a:spcAft>
              <a:buClr>
                <a:srgbClr val="3F3F3F"/>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3" name="Google Shape;53;p48"/>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4" name="Google Shape;54;p48"/>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rgbClr val="3F3F3F"/>
              </a:buClr>
              <a:buSzPts val="1800"/>
              <a:buNone/>
              <a:defRPr sz="1800" b="1"/>
            </a:lvl1pPr>
            <a:lvl2pPr marL="914400" lvl="1" indent="-228600" algn="l">
              <a:lnSpc>
                <a:spcPct val="90000"/>
              </a:lnSpc>
              <a:spcBef>
                <a:spcPts val="375"/>
              </a:spcBef>
              <a:spcAft>
                <a:spcPts val="0"/>
              </a:spcAft>
              <a:buClr>
                <a:srgbClr val="3F3F3F"/>
              </a:buClr>
              <a:buSzPts val="1500"/>
              <a:buNone/>
              <a:defRPr sz="1500" b="1"/>
            </a:lvl2pPr>
            <a:lvl3pPr marL="1371600" lvl="2" indent="-228600" algn="l">
              <a:lnSpc>
                <a:spcPct val="90000"/>
              </a:lnSpc>
              <a:spcBef>
                <a:spcPts val="375"/>
              </a:spcBef>
              <a:spcAft>
                <a:spcPts val="0"/>
              </a:spcAft>
              <a:buClr>
                <a:srgbClr val="3F3F3F"/>
              </a:buClr>
              <a:buSzPts val="1350"/>
              <a:buNone/>
              <a:defRPr sz="1350" b="1"/>
            </a:lvl3pPr>
            <a:lvl4pPr marL="1828800" lvl="3" indent="-228600" algn="l">
              <a:lnSpc>
                <a:spcPct val="90000"/>
              </a:lnSpc>
              <a:spcBef>
                <a:spcPts val="375"/>
              </a:spcBef>
              <a:spcAft>
                <a:spcPts val="0"/>
              </a:spcAft>
              <a:buClr>
                <a:srgbClr val="3F3F3F"/>
              </a:buClr>
              <a:buSzPts val="1200"/>
              <a:buNone/>
              <a:defRPr sz="1200" b="1"/>
            </a:lvl4pPr>
            <a:lvl5pPr marL="2286000" lvl="4" indent="-228600" algn="l">
              <a:lnSpc>
                <a:spcPct val="90000"/>
              </a:lnSpc>
              <a:spcBef>
                <a:spcPts val="375"/>
              </a:spcBef>
              <a:spcAft>
                <a:spcPts val="0"/>
              </a:spcAft>
              <a:buClr>
                <a:srgbClr val="3F3F3F"/>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5" name="Google Shape;55;p48"/>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6" name="Google Shape;56;p4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Title Only">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4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4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4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5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9"/>
        <p:cNvGrpSpPr/>
        <p:nvPr/>
      </p:nvGrpSpPr>
      <p:grpSpPr>
        <a:xfrm>
          <a:off x="0" y="0"/>
          <a:ext cx="0" cy="0"/>
          <a:chOff x="0" y="0"/>
          <a:chExt cx="0" cy="0"/>
        </a:xfrm>
      </p:grpSpPr>
      <p:sp>
        <p:nvSpPr>
          <p:cNvPr id="10" name="Google Shape;10;p41"/>
          <p:cNvSpPr txBox="1">
            <a:spLocks noGrp="1"/>
          </p:cNvSpPr>
          <p:nvPr>
            <p:ph type="title"/>
          </p:nvPr>
        </p:nvSpPr>
        <p:spPr>
          <a:xfrm>
            <a:off x="488950" y="-87315"/>
            <a:ext cx="80264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Calibri"/>
              <a:buNone/>
              <a:defRPr sz="3600" b="1"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1"/>
          <p:cNvSpPr txBox="1">
            <a:spLocks noGrp="1"/>
          </p:cNvSpPr>
          <p:nvPr>
            <p:ph type="body" idx="1"/>
          </p:nvPr>
        </p:nvSpPr>
        <p:spPr>
          <a:xfrm>
            <a:off x="488950" y="1346200"/>
            <a:ext cx="8026400" cy="4902199"/>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rgbClr val="3F3F3F"/>
              </a:buClr>
              <a:buSzPts val="2100"/>
              <a:buFont typeface="Arial"/>
              <a:buChar char="•"/>
              <a:defRPr sz="21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375"/>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2pPr>
            <a:lvl3pPr marL="1371600" marR="0" lvl="2" indent="-323850" algn="l" rtl="0">
              <a:lnSpc>
                <a:spcPct val="90000"/>
              </a:lnSpc>
              <a:spcBef>
                <a:spcPts val="375"/>
              </a:spcBef>
              <a:spcAft>
                <a:spcPts val="0"/>
              </a:spcAft>
              <a:buClr>
                <a:srgbClr val="3F3F3F"/>
              </a:buClr>
              <a:buSzPts val="1500"/>
              <a:buFont typeface="Arial"/>
              <a:buChar char="•"/>
              <a:defRPr sz="1500" b="0" i="0" u="none" strike="noStrike" cap="none">
                <a:solidFill>
                  <a:srgbClr val="3F3F3F"/>
                </a:solidFill>
                <a:latin typeface="Calibri"/>
                <a:ea typeface="Calibri"/>
                <a:cs typeface="Calibri"/>
                <a:sym typeface="Calibri"/>
              </a:defRPr>
            </a:lvl3pPr>
            <a:lvl4pPr marL="1828800" marR="0" lvl="3" indent="-314325" algn="l" rtl="0">
              <a:lnSpc>
                <a:spcPct val="90000"/>
              </a:lnSpc>
              <a:spcBef>
                <a:spcPts val="375"/>
              </a:spcBef>
              <a:spcAft>
                <a:spcPts val="0"/>
              </a:spcAft>
              <a:buClr>
                <a:srgbClr val="3F3F3F"/>
              </a:buClr>
              <a:buSzPts val="1350"/>
              <a:buFont typeface="Arial"/>
              <a:buChar char="•"/>
              <a:defRPr sz="1350" b="0" i="0" u="none" strike="noStrike" cap="none">
                <a:solidFill>
                  <a:srgbClr val="3F3F3F"/>
                </a:solidFill>
                <a:latin typeface="Calibri"/>
                <a:ea typeface="Calibri"/>
                <a:cs typeface="Calibri"/>
                <a:sym typeface="Calibri"/>
              </a:defRPr>
            </a:lvl4pPr>
            <a:lvl5pPr marL="2286000" marR="0" lvl="4" indent="-314325" algn="l" rtl="0">
              <a:lnSpc>
                <a:spcPct val="90000"/>
              </a:lnSpc>
              <a:spcBef>
                <a:spcPts val="375"/>
              </a:spcBef>
              <a:spcAft>
                <a:spcPts val="0"/>
              </a:spcAft>
              <a:buClr>
                <a:srgbClr val="3F3F3F"/>
              </a:buClr>
              <a:buSzPts val="1350"/>
              <a:buFont typeface="Arial"/>
              <a:buChar char="•"/>
              <a:defRPr sz="1350" b="0" i="0" u="none" strike="noStrike" cap="none">
                <a:solidFill>
                  <a:srgbClr val="3F3F3F"/>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4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sz="1100"/>
              <a:t>1</a:t>
            </a:fld>
            <a:endParaRPr sz="1100"/>
          </a:p>
        </p:txBody>
      </p:sp>
      <p:sp>
        <p:nvSpPr>
          <p:cNvPr id="98" name="Google Shape;98;p1"/>
          <p:cNvSpPr txBox="1">
            <a:spLocks noGrp="1"/>
          </p:cNvSpPr>
          <p:nvPr>
            <p:ph type="ctrTitle"/>
          </p:nvPr>
        </p:nvSpPr>
        <p:spPr>
          <a:xfrm>
            <a:off x="1143000" y="615892"/>
            <a:ext cx="6858000" cy="3180521"/>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3F3F3F"/>
              </a:buClr>
              <a:buSzPts val="3200"/>
              <a:buFont typeface="Arial"/>
              <a:buNone/>
            </a:pPr>
            <a:br>
              <a:rPr lang="vi-VN" sz="3200">
                <a:latin typeface="Arial"/>
                <a:ea typeface="Arial"/>
                <a:cs typeface="Arial"/>
                <a:sym typeface="Arial"/>
              </a:rPr>
            </a:br>
            <a:br>
              <a:rPr lang="vi-VN" sz="3200">
                <a:latin typeface="Arial"/>
                <a:ea typeface="Arial"/>
                <a:cs typeface="Arial"/>
                <a:sym typeface="Arial"/>
              </a:rPr>
            </a:br>
            <a:r>
              <a:rPr lang="vi-VN" sz="3200">
                <a:latin typeface="Arial"/>
                <a:ea typeface="Arial"/>
                <a:cs typeface="Arial"/>
                <a:sym typeface="Arial"/>
              </a:rPr>
              <a:t>BÁO CÁO</a:t>
            </a:r>
            <a:br>
              <a:rPr lang="vi-VN" sz="3200">
                <a:latin typeface="Arial"/>
                <a:ea typeface="Arial"/>
                <a:cs typeface="Arial"/>
                <a:sym typeface="Arial"/>
              </a:rPr>
            </a:br>
            <a:r>
              <a:rPr lang="vi-VN" sz="2700">
                <a:latin typeface="Arial"/>
                <a:ea typeface="Arial"/>
                <a:cs typeface="Arial"/>
                <a:sym typeface="Arial"/>
              </a:rPr>
              <a:t>Phân tích và thiết kế hệ thống</a:t>
            </a:r>
            <a:br>
              <a:rPr lang="vi-VN" sz="3200" b="0">
                <a:latin typeface="Arial"/>
                <a:ea typeface="Arial"/>
                <a:cs typeface="Arial"/>
                <a:sym typeface="Arial"/>
              </a:rPr>
            </a:br>
            <a:br>
              <a:rPr lang="vi-VN" sz="3200">
                <a:latin typeface="Arial"/>
                <a:ea typeface="Arial"/>
                <a:cs typeface="Arial"/>
                <a:sym typeface="Arial"/>
              </a:rPr>
            </a:br>
            <a:r>
              <a:rPr lang="vi-VN" sz="2700" b="0">
                <a:latin typeface="Arial"/>
                <a:ea typeface="Arial"/>
                <a:cs typeface="Arial"/>
                <a:sym typeface="Arial"/>
              </a:rPr>
              <a:t>Đề tài: Hệ thống đặt xe trực tuyến</a:t>
            </a:r>
            <a:endParaRPr sz="3200">
              <a:latin typeface="Arial"/>
              <a:ea typeface="Arial"/>
              <a:cs typeface="Arial"/>
              <a:sym typeface="Arial"/>
            </a:endParaRPr>
          </a:p>
        </p:txBody>
      </p:sp>
      <p:sp>
        <p:nvSpPr>
          <p:cNvPr id="99" name="Google Shape;99;p1"/>
          <p:cNvSpPr txBox="1"/>
          <p:nvPr/>
        </p:nvSpPr>
        <p:spPr>
          <a:xfrm>
            <a:off x="2023526" y="6286783"/>
            <a:ext cx="57348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b="0" i="0" u="none" strike="noStrike" cap="none">
                <a:solidFill>
                  <a:schemeClr val="lt1"/>
                </a:solidFill>
                <a:latin typeface="Arial"/>
                <a:ea typeface="Arial"/>
                <a:cs typeface="Arial"/>
                <a:sym typeface="Arial"/>
              </a:rPr>
              <a:t>Giảng viên hướng dẫn: TS. Trần Việt Trung</a:t>
            </a:r>
            <a:endParaRPr sz="1800">
              <a:solidFill>
                <a:schemeClr val="lt1"/>
              </a:solidFill>
              <a:latin typeface="Arial"/>
              <a:ea typeface="Arial"/>
              <a:cs typeface="Arial"/>
              <a:sym typeface="Arial"/>
            </a:endParaRPr>
          </a:p>
        </p:txBody>
      </p:sp>
      <p:sp>
        <p:nvSpPr>
          <p:cNvPr id="100" name="Google Shape;100;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vi-VN" dirty="0"/>
              <a:t>13/06/2025</a:t>
            </a:r>
          </a:p>
        </p:txBody>
      </p:sp>
      <p:graphicFrame>
        <p:nvGraphicFramePr>
          <p:cNvPr id="101" name="Google Shape;101;p1"/>
          <p:cNvGraphicFramePr/>
          <p:nvPr>
            <p:extLst>
              <p:ext uri="{D42A27DB-BD31-4B8C-83A1-F6EECF244321}">
                <p14:modId xmlns:p14="http://schemas.microsoft.com/office/powerpoint/2010/main" val="4264105724"/>
              </p:ext>
            </p:extLst>
          </p:nvPr>
        </p:nvGraphicFramePr>
        <p:xfrm>
          <a:off x="1657350" y="4299164"/>
          <a:ext cx="6858000" cy="1854250"/>
        </p:xfrm>
        <a:graphic>
          <a:graphicData uri="http://schemas.openxmlformats.org/drawingml/2006/table">
            <a:tbl>
              <a:tblPr>
                <a:noFill/>
                <a:tableStyleId>{58E0AEB6-9525-4191-A3C4-1FED2DF36730}</a:tableStyleId>
              </a:tblPr>
              <a:tblGrid>
                <a:gridCol w="2469100">
                  <a:extLst>
                    <a:ext uri="{9D8B030D-6E8A-4147-A177-3AD203B41FA5}">
                      <a16:colId xmlns:a16="http://schemas.microsoft.com/office/drawing/2014/main" val="20000"/>
                    </a:ext>
                  </a:extLst>
                </a:gridCol>
                <a:gridCol w="2556600">
                  <a:extLst>
                    <a:ext uri="{9D8B030D-6E8A-4147-A177-3AD203B41FA5}">
                      <a16:colId xmlns:a16="http://schemas.microsoft.com/office/drawing/2014/main" val="20001"/>
                    </a:ext>
                  </a:extLst>
                </a:gridCol>
                <a:gridCol w="18323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vi-VN" sz="1800" b="0" u="none" strike="noStrike" cap="none">
                          <a:solidFill>
                            <a:schemeClr val="lt1"/>
                          </a:solidFill>
                        </a:rPr>
                        <a:t>Sinh viên thực hiên:</a:t>
                      </a:r>
                      <a:endParaRPr sz="1800" b="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1800" b="0" dirty="0" err="1">
                          <a:solidFill>
                            <a:schemeClr val="lt1"/>
                          </a:solidFill>
                        </a:rPr>
                        <a:t>Trần</a:t>
                      </a:r>
                      <a:r>
                        <a:rPr lang="en-US" sz="1800" b="0" dirty="0">
                          <a:solidFill>
                            <a:schemeClr val="lt1"/>
                          </a:solidFill>
                        </a:rPr>
                        <a:t> Đức Lương</a:t>
                      </a:r>
                      <a:endParaRPr sz="1800" b="0" dirty="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1800" b="0" dirty="0">
                          <a:solidFill>
                            <a:schemeClr val="lt1"/>
                          </a:solidFill>
                        </a:rPr>
                        <a:t>20215612</a:t>
                      </a:r>
                      <a:endParaRPr sz="1800" b="0" dirty="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1800" dirty="0">
                          <a:solidFill>
                            <a:schemeClr val="lt1"/>
                          </a:solidFill>
                        </a:rPr>
                        <a:t>Nguyễn Đức Hoàng</a:t>
                      </a:r>
                      <a:endParaRPr sz="1800" dirty="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spcBef>
                          <a:spcPts val="0"/>
                        </a:spcBef>
                        <a:spcAft>
                          <a:spcPts val="0"/>
                        </a:spcAft>
                        <a:buNone/>
                      </a:pPr>
                      <a:r>
                        <a:rPr lang="vi-VN" sz="1800" dirty="0">
                          <a:solidFill>
                            <a:schemeClr val="lt1"/>
                          </a:solidFill>
                        </a:rPr>
                        <a:t>202155</a:t>
                      </a:r>
                      <a:r>
                        <a:rPr lang="en-US" sz="1800" dirty="0">
                          <a:solidFill>
                            <a:schemeClr val="lt1"/>
                          </a:solidFill>
                        </a:rPr>
                        <a:t>8</a:t>
                      </a:r>
                      <a:r>
                        <a:rPr lang="vi-VN" sz="1800" dirty="0">
                          <a:solidFill>
                            <a:schemeClr val="lt1"/>
                          </a:solidFill>
                        </a:rPr>
                        <a:t>0</a:t>
                      </a:r>
                      <a:endParaRPr sz="1800" dirty="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1800" dirty="0">
                          <a:solidFill>
                            <a:schemeClr val="lt1"/>
                          </a:solidFill>
                        </a:rPr>
                        <a:t>Nguyễn </a:t>
                      </a:r>
                      <a:r>
                        <a:rPr lang="en-US" sz="1800" dirty="0" err="1">
                          <a:solidFill>
                            <a:schemeClr val="lt1"/>
                          </a:solidFill>
                        </a:rPr>
                        <a:t>Đình</a:t>
                      </a:r>
                      <a:r>
                        <a:rPr lang="en-US" sz="1800" dirty="0">
                          <a:solidFill>
                            <a:schemeClr val="lt1"/>
                          </a:solidFill>
                        </a:rPr>
                        <a:t> Tuân</a:t>
                      </a:r>
                      <a:endParaRPr sz="1800" dirty="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1800" dirty="0">
                          <a:solidFill>
                            <a:schemeClr val="lt1"/>
                          </a:solidFill>
                        </a:rPr>
                        <a:t>20225421</a:t>
                      </a:r>
                      <a:endParaRPr sz="1800" dirty="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endParaRPr sz="1800" dirty="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1800" dirty="0">
                          <a:solidFill>
                            <a:schemeClr val="lt1"/>
                          </a:solidFill>
                        </a:rPr>
                        <a:t>Trương Đức Bình</a:t>
                      </a:r>
                      <a:endParaRPr sz="1800" dirty="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spcBef>
                          <a:spcPts val="0"/>
                        </a:spcBef>
                        <a:spcAft>
                          <a:spcPts val="0"/>
                        </a:spcAft>
                        <a:buNone/>
                      </a:pPr>
                      <a:r>
                        <a:rPr lang="vi-VN" sz="1800" dirty="0">
                          <a:solidFill>
                            <a:schemeClr val="lt1"/>
                          </a:solidFill>
                        </a:rPr>
                        <a:t>20215</a:t>
                      </a:r>
                      <a:r>
                        <a:rPr lang="en-US" sz="1800" dirty="0">
                          <a:solidFill>
                            <a:schemeClr val="lt1"/>
                          </a:solidFill>
                        </a:rPr>
                        <a:t>531</a:t>
                      </a:r>
                      <a:endParaRPr sz="1800" dirty="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1800" dirty="0">
                          <a:solidFill>
                            <a:schemeClr val="lt1"/>
                          </a:solidFill>
                        </a:rPr>
                        <a:t>Nguyễn Hữu Nguyên</a:t>
                      </a:r>
                      <a:endParaRPr sz="1800" dirty="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spcBef>
                          <a:spcPts val="0"/>
                        </a:spcBef>
                        <a:spcAft>
                          <a:spcPts val="0"/>
                        </a:spcAft>
                        <a:buNone/>
                      </a:pPr>
                      <a:r>
                        <a:rPr lang="vi-VN" sz="1800" dirty="0">
                          <a:solidFill>
                            <a:schemeClr val="lt1"/>
                          </a:solidFill>
                        </a:rPr>
                        <a:t>202</a:t>
                      </a:r>
                      <a:r>
                        <a:rPr lang="en-US" sz="1800" dirty="0">
                          <a:solidFill>
                            <a:schemeClr val="lt1"/>
                          </a:solidFill>
                        </a:rPr>
                        <a:t>04770</a:t>
                      </a:r>
                      <a:endParaRPr sz="1800" dirty="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0"/>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Thuê xe</a:t>
            </a:r>
            <a:endParaRPr>
              <a:latin typeface="Montserrat"/>
              <a:ea typeface="Montserrat"/>
              <a:cs typeface="Montserrat"/>
              <a:sym typeface="Montserrat"/>
            </a:endParaRPr>
          </a:p>
        </p:txBody>
      </p:sp>
      <p:sp>
        <p:nvSpPr>
          <p:cNvPr id="166" name="Google Shape;166;p10"/>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10</a:t>
            </a:fld>
            <a:endParaRPr/>
          </a:p>
        </p:txBody>
      </p:sp>
      <p:pic>
        <p:nvPicPr>
          <p:cNvPr id="167" name="Google Shape;167;p10"/>
          <p:cNvPicPr preferRelativeResize="0"/>
          <p:nvPr/>
        </p:nvPicPr>
        <p:blipFill rotWithShape="1">
          <a:blip r:embed="rId3">
            <a:alphaModFix/>
          </a:blip>
          <a:srcRect/>
          <a:stretch/>
        </p:blipFill>
        <p:spPr>
          <a:xfrm>
            <a:off x="1920677" y="845032"/>
            <a:ext cx="5302645" cy="53035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1"/>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hoạt động</a:t>
            </a:r>
            <a:endParaRPr>
              <a:latin typeface="Montserrat"/>
              <a:ea typeface="Montserrat"/>
              <a:cs typeface="Montserrat"/>
              <a:sym typeface="Montserrat"/>
            </a:endParaRPr>
          </a:p>
        </p:txBody>
      </p:sp>
      <p:sp>
        <p:nvSpPr>
          <p:cNvPr id="173" name="Google Shape;173;p11"/>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11</a:t>
            </a:fld>
            <a:endParaRPr/>
          </a:p>
        </p:txBody>
      </p:sp>
      <p:pic>
        <p:nvPicPr>
          <p:cNvPr id="174" name="Google Shape;174;p11"/>
          <p:cNvPicPr preferRelativeResize="0"/>
          <p:nvPr/>
        </p:nvPicPr>
        <p:blipFill rotWithShape="1">
          <a:blip r:embed="rId3">
            <a:alphaModFix/>
          </a:blip>
          <a:srcRect/>
          <a:stretch/>
        </p:blipFill>
        <p:spPr>
          <a:xfrm>
            <a:off x="1466226" y="1381059"/>
            <a:ext cx="5934075" cy="4825760"/>
          </a:xfrm>
          <a:prstGeom prst="rect">
            <a:avLst/>
          </a:prstGeom>
          <a:noFill/>
          <a:ln>
            <a:noFill/>
          </a:ln>
        </p:spPr>
      </p:pic>
      <p:sp>
        <p:nvSpPr>
          <p:cNvPr id="175" name="Google Shape;175;p11"/>
          <p:cNvSpPr txBox="1"/>
          <p:nvPr/>
        </p:nvSpPr>
        <p:spPr>
          <a:xfrm>
            <a:off x="254052" y="899474"/>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Nghiệp vụ “Quản lý xe” của chủ xe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3"/>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hoạt động</a:t>
            </a:r>
            <a:endParaRPr>
              <a:latin typeface="Montserrat"/>
              <a:ea typeface="Montserrat"/>
              <a:cs typeface="Montserrat"/>
              <a:sym typeface="Montserrat"/>
            </a:endParaRPr>
          </a:p>
        </p:txBody>
      </p:sp>
      <p:sp>
        <p:nvSpPr>
          <p:cNvPr id="181" name="Google Shape;181;p13"/>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12</a:t>
            </a:fld>
            <a:endParaRPr/>
          </a:p>
        </p:txBody>
      </p:sp>
      <p:sp>
        <p:nvSpPr>
          <p:cNvPr id="182" name="Google Shape;182;p13"/>
          <p:cNvSpPr txBox="1"/>
          <p:nvPr/>
        </p:nvSpPr>
        <p:spPr>
          <a:xfrm>
            <a:off x="254052" y="899474"/>
            <a:ext cx="7985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Nghiệp vụ “kiểm duyệt” của admin</a:t>
            </a:r>
            <a:endParaRPr sz="1600">
              <a:solidFill>
                <a:schemeClr val="dk1"/>
              </a:solidFill>
              <a:latin typeface="Montserrat"/>
              <a:ea typeface="Montserrat"/>
              <a:cs typeface="Montserrat"/>
              <a:sym typeface="Montserrat"/>
            </a:endParaRPr>
          </a:p>
        </p:txBody>
      </p:sp>
      <p:pic>
        <p:nvPicPr>
          <p:cNvPr id="183" name="Google Shape;183;p13"/>
          <p:cNvPicPr preferRelativeResize="0"/>
          <p:nvPr/>
        </p:nvPicPr>
        <p:blipFill>
          <a:blip r:embed="rId3">
            <a:alphaModFix/>
          </a:blip>
          <a:stretch>
            <a:fillRect/>
          </a:stretch>
        </p:blipFill>
        <p:spPr>
          <a:xfrm>
            <a:off x="2110775" y="1349875"/>
            <a:ext cx="5124526" cy="4800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5"/>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lớp cho CA sử dụng</a:t>
            </a:r>
            <a:endParaRPr>
              <a:latin typeface="Montserrat"/>
              <a:ea typeface="Montserrat"/>
              <a:cs typeface="Montserrat"/>
              <a:sym typeface="Montserrat"/>
            </a:endParaRPr>
          </a:p>
        </p:txBody>
      </p:sp>
      <p:sp>
        <p:nvSpPr>
          <p:cNvPr id="189" name="Google Shape;189;p15"/>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13</a:t>
            </a:fld>
            <a:endParaRPr/>
          </a:p>
        </p:txBody>
      </p:sp>
      <p:sp>
        <p:nvSpPr>
          <p:cNvPr id="190" name="Google Shape;190;p15"/>
          <p:cNvSpPr txBox="1"/>
          <p:nvPr/>
        </p:nvSpPr>
        <p:spPr>
          <a:xfrm>
            <a:off x="254052" y="899474"/>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b="1">
                <a:solidFill>
                  <a:schemeClr val="dk1"/>
                </a:solidFill>
                <a:latin typeface="Montserrat"/>
                <a:ea typeface="Montserrat"/>
                <a:cs typeface="Montserrat"/>
                <a:sym typeface="Montserrat"/>
              </a:rPr>
              <a:t>Nhóm CA sử dụng của Người thuê</a:t>
            </a:r>
            <a:endParaRPr/>
          </a:p>
        </p:txBody>
      </p:sp>
      <p:pic>
        <p:nvPicPr>
          <p:cNvPr id="191" name="Google Shape;191;p15"/>
          <p:cNvPicPr preferRelativeResize="0"/>
          <p:nvPr/>
        </p:nvPicPr>
        <p:blipFill rotWithShape="1">
          <a:blip r:embed="rId3">
            <a:alphaModFix/>
          </a:blip>
          <a:srcRect/>
          <a:stretch/>
        </p:blipFill>
        <p:spPr>
          <a:xfrm>
            <a:off x="867991" y="1510963"/>
            <a:ext cx="7245668" cy="41047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6"/>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lớp cho CA sử dụng</a:t>
            </a:r>
            <a:endParaRPr>
              <a:latin typeface="Montserrat"/>
              <a:ea typeface="Montserrat"/>
              <a:cs typeface="Montserrat"/>
              <a:sym typeface="Montserrat"/>
            </a:endParaRPr>
          </a:p>
        </p:txBody>
      </p:sp>
      <p:sp>
        <p:nvSpPr>
          <p:cNvPr id="197" name="Google Shape;197;p16"/>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14</a:t>
            </a:fld>
            <a:endParaRPr/>
          </a:p>
        </p:txBody>
      </p:sp>
      <p:sp>
        <p:nvSpPr>
          <p:cNvPr id="198" name="Google Shape;198;p16"/>
          <p:cNvSpPr txBox="1"/>
          <p:nvPr/>
        </p:nvSpPr>
        <p:spPr>
          <a:xfrm>
            <a:off x="254052" y="899474"/>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b="1">
                <a:solidFill>
                  <a:schemeClr val="dk1"/>
                </a:solidFill>
                <a:latin typeface="Montserrat"/>
                <a:ea typeface="Montserrat"/>
                <a:cs typeface="Montserrat"/>
                <a:sym typeface="Montserrat"/>
              </a:rPr>
              <a:t>Nhóm CA sử dụng của Chủ xe</a:t>
            </a:r>
            <a:endParaRPr/>
          </a:p>
        </p:txBody>
      </p:sp>
      <p:pic>
        <p:nvPicPr>
          <p:cNvPr id="199" name="Google Shape;199;p16"/>
          <p:cNvPicPr preferRelativeResize="0"/>
          <p:nvPr/>
        </p:nvPicPr>
        <p:blipFill rotWithShape="1">
          <a:blip r:embed="rId3">
            <a:alphaModFix/>
          </a:blip>
          <a:srcRect/>
          <a:stretch/>
        </p:blipFill>
        <p:spPr>
          <a:xfrm>
            <a:off x="524382" y="1376076"/>
            <a:ext cx="7792537" cy="41058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7"/>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trình tự</a:t>
            </a:r>
            <a:endParaRPr>
              <a:latin typeface="Montserrat"/>
              <a:ea typeface="Montserrat"/>
              <a:cs typeface="Montserrat"/>
              <a:sym typeface="Montserrat"/>
            </a:endParaRPr>
          </a:p>
        </p:txBody>
      </p:sp>
      <p:sp>
        <p:nvSpPr>
          <p:cNvPr id="205" name="Google Shape;205;p17"/>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15</a:t>
            </a:fld>
            <a:endParaRPr/>
          </a:p>
        </p:txBody>
      </p:sp>
      <p:pic>
        <p:nvPicPr>
          <p:cNvPr id="206" name="Google Shape;206;p17"/>
          <p:cNvPicPr preferRelativeResize="0"/>
          <p:nvPr/>
        </p:nvPicPr>
        <p:blipFill rotWithShape="1">
          <a:blip r:embed="rId3">
            <a:alphaModFix/>
          </a:blip>
          <a:srcRect/>
          <a:stretch/>
        </p:blipFill>
        <p:spPr>
          <a:xfrm>
            <a:off x="939625" y="1035952"/>
            <a:ext cx="6735031" cy="493849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8"/>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trình tự</a:t>
            </a:r>
            <a:endParaRPr>
              <a:latin typeface="Montserrat"/>
              <a:ea typeface="Montserrat"/>
              <a:cs typeface="Montserrat"/>
              <a:sym typeface="Montserrat"/>
            </a:endParaRPr>
          </a:p>
        </p:txBody>
      </p:sp>
      <p:sp>
        <p:nvSpPr>
          <p:cNvPr id="212" name="Google Shape;212;p18"/>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16</a:t>
            </a:fld>
            <a:endParaRPr/>
          </a:p>
        </p:txBody>
      </p:sp>
      <p:pic>
        <p:nvPicPr>
          <p:cNvPr id="213" name="Google Shape;213;p18"/>
          <p:cNvPicPr preferRelativeResize="0"/>
          <p:nvPr/>
        </p:nvPicPr>
        <p:blipFill rotWithShape="1">
          <a:blip r:embed="rId3">
            <a:alphaModFix/>
          </a:blip>
          <a:srcRect/>
          <a:stretch/>
        </p:blipFill>
        <p:spPr>
          <a:xfrm>
            <a:off x="556652" y="856891"/>
            <a:ext cx="8030696" cy="51442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9"/>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trình tự</a:t>
            </a:r>
            <a:endParaRPr>
              <a:latin typeface="Montserrat"/>
              <a:ea typeface="Montserrat"/>
              <a:cs typeface="Montserrat"/>
              <a:sym typeface="Montserrat"/>
            </a:endParaRPr>
          </a:p>
        </p:txBody>
      </p:sp>
      <p:sp>
        <p:nvSpPr>
          <p:cNvPr id="219" name="Google Shape;219;p19"/>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17</a:t>
            </a:fld>
            <a:endParaRPr/>
          </a:p>
        </p:txBody>
      </p:sp>
      <p:pic>
        <p:nvPicPr>
          <p:cNvPr id="220" name="Google Shape;220;p19"/>
          <p:cNvPicPr preferRelativeResize="0"/>
          <p:nvPr/>
        </p:nvPicPr>
        <p:blipFill rotWithShape="1">
          <a:blip r:embed="rId3">
            <a:alphaModFix/>
          </a:blip>
          <a:srcRect/>
          <a:stretch/>
        </p:blipFill>
        <p:spPr>
          <a:xfrm>
            <a:off x="227994" y="1033128"/>
            <a:ext cx="8688012" cy="47917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0"/>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giao tiếp</a:t>
            </a:r>
            <a:endParaRPr>
              <a:latin typeface="Montserrat"/>
              <a:ea typeface="Montserrat"/>
              <a:cs typeface="Montserrat"/>
              <a:sym typeface="Montserrat"/>
            </a:endParaRPr>
          </a:p>
        </p:txBody>
      </p:sp>
      <p:sp>
        <p:nvSpPr>
          <p:cNvPr id="226" name="Google Shape;226;p20"/>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18</a:t>
            </a:fld>
            <a:endParaRPr/>
          </a:p>
        </p:txBody>
      </p:sp>
      <p:pic>
        <p:nvPicPr>
          <p:cNvPr id="227" name="Google Shape;227;p20"/>
          <p:cNvPicPr preferRelativeResize="0"/>
          <p:nvPr/>
        </p:nvPicPr>
        <p:blipFill rotWithShape="1">
          <a:blip r:embed="rId3">
            <a:alphaModFix/>
          </a:blip>
          <a:srcRect/>
          <a:stretch/>
        </p:blipFill>
        <p:spPr>
          <a:xfrm>
            <a:off x="683244" y="1150863"/>
            <a:ext cx="7449590" cy="403916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1"/>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giao tiếp</a:t>
            </a:r>
            <a:endParaRPr>
              <a:latin typeface="Montserrat"/>
              <a:ea typeface="Montserrat"/>
              <a:cs typeface="Montserrat"/>
              <a:sym typeface="Montserrat"/>
            </a:endParaRPr>
          </a:p>
        </p:txBody>
      </p:sp>
      <p:sp>
        <p:nvSpPr>
          <p:cNvPr id="233" name="Google Shape;233;p21"/>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19</a:t>
            </a:fld>
            <a:endParaRPr/>
          </a:p>
        </p:txBody>
      </p:sp>
      <p:pic>
        <p:nvPicPr>
          <p:cNvPr id="234" name="Google Shape;234;p21"/>
          <p:cNvPicPr preferRelativeResize="0"/>
          <p:nvPr/>
        </p:nvPicPr>
        <p:blipFill rotWithShape="1">
          <a:blip r:embed="rId3">
            <a:alphaModFix/>
          </a:blip>
          <a:srcRect/>
          <a:stretch/>
        </p:blipFill>
        <p:spPr>
          <a:xfrm>
            <a:off x="738055" y="930283"/>
            <a:ext cx="7554379" cy="48965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GIỚI THIỆU</a:t>
            </a:r>
            <a:endParaRPr/>
          </a:p>
        </p:txBody>
      </p:sp>
      <p:sp>
        <p:nvSpPr>
          <p:cNvPr id="107" name="Google Shape;107;p2"/>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a:t>
            </a:fld>
            <a:endParaRPr/>
          </a:p>
        </p:txBody>
      </p:sp>
      <p:sp>
        <p:nvSpPr>
          <p:cNvPr id="108" name="Google Shape;108;p2"/>
          <p:cNvSpPr txBox="1"/>
          <p:nvPr/>
        </p:nvSpPr>
        <p:spPr>
          <a:xfrm>
            <a:off x="350314" y="1522542"/>
            <a:ext cx="7985760" cy="32624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Dịch vụ thuê xe giúp tiết kiệm chi phí so với việc sở hữu xe riêng, đồng thời mang lại sự linh hoạt và tiện lợi cho các nhu cầu di chuyển ngắn hạn, công tác, du lịch hay các sự kiện đặc biệt.</a:t>
            </a:r>
            <a:endParaRPr/>
          </a:p>
          <a:p>
            <a:pPr marL="285750" marR="0" lvl="0" indent="-285750" algn="l" rtl="0">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Dịch vụ thuê xe giúp bạn tiết kiệm chi phí, mang lại sự tiện lợi, thoải mái và an tâm trong mỗi chuyến đi. </a:t>
            </a:r>
            <a:endParaRPr/>
          </a:p>
          <a:p>
            <a:pPr marL="285750" marR="0" lvl="0" indent="-285750" algn="l" rtl="0">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Có thể chọn loại xe phù hợp với nhu cầu và sở thích, từ xe sang trọng đến xe tiết kiệm nhiên liệu. Thủ tục thuê xe nhanh chóng, đơn giản và linh hoạt.</a:t>
            </a:r>
            <a:endParaRPr/>
          </a:p>
          <a:p>
            <a:pPr marL="285750" marR="0" lvl="0" indent="-285750" algn="l" rtl="0">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Trang web cung cấp dịch vụ thuê xe với hệ thống xe đa dạng, hiện đại, được bảo dưỡng thường xuyên, mang lại trải nghiệm thuê xe dễ dàng, an toàn và đáng tin cậy.</a:t>
            </a:r>
            <a:endParaRPr/>
          </a:p>
        </p:txBody>
      </p:sp>
      <p:sp>
        <p:nvSpPr>
          <p:cNvPr id="109" name="Google Shape;109;p2"/>
          <p:cNvSpPr txBox="1"/>
          <p:nvPr/>
        </p:nvSpPr>
        <p:spPr>
          <a:xfrm>
            <a:off x="350314" y="902946"/>
            <a:ext cx="7985700" cy="444300"/>
          </a:xfrm>
          <a:prstGeom prst="rect">
            <a:avLst/>
          </a:prstGeom>
          <a:noFill/>
          <a:ln>
            <a:noFill/>
          </a:ln>
        </p:spPr>
        <p:txBody>
          <a:bodyPr spcFirstLastPara="1" wrap="square" lIns="91425" tIns="45700" rIns="91425" bIns="45700" anchor="t" anchorCtr="0">
            <a:spAutoFit/>
          </a:bodyPr>
          <a:lstStyle/>
          <a:p>
            <a:pPr marL="0" marR="0" lvl="0" indent="0" algn="l" rtl="0">
              <a:lnSpc>
                <a:spcPct val="125000"/>
              </a:lnSpc>
              <a:spcBef>
                <a:spcPts val="0"/>
              </a:spcBef>
              <a:spcAft>
                <a:spcPts val="0"/>
              </a:spcAft>
              <a:buNone/>
            </a:pPr>
            <a:r>
              <a:rPr lang="vi-VN" sz="2000" b="1">
                <a:solidFill>
                  <a:schemeClr val="dk1"/>
                </a:solidFill>
                <a:latin typeface="Montserrat"/>
                <a:ea typeface="Montserrat"/>
                <a:cs typeface="Montserrat"/>
                <a:sym typeface="Montserrat"/>
              </a:rPr>
              <a:t>- Đặt vấn đề</a:t>
            </a:r>
            <a:endParaRPr sz="2000" b="1">
              <a:solidFill>
                <a:schemeClr val="dk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2"/>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giao tiếp</a:t>
            </a:r>
            <a:endParaRPr>
              <a:latin typeface="Montserrat"/>
              <a:ea typeface="Montserrat"/>
              <a:cs typeface="Montserrat"/>
              <a:sym typeface="Montserrat"/>
            </a:endParaRPr>
          </a:p>
        </p:txBody>
      </p:sp>
      <p:sp>
        <p:nvSpPr>
          <p:cNvPr id="240" name="Google Shape;240;p22"/>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20</a:t>
            </a:fld>
            <a:endParaRPr/>
          </a:p>
        </p:txBody>
      </p:sp>
      <p:pic>
        <p:nvPicPr>
          <p:cNvPr id="241" name="Google Shape;241;p22"/>
          <p:cNvPicPr preferRelativeResize="0"/>
          <p:nvPr/>
        </p:nvPicPr>
        <p:blipFill rotWithShape="1">
          <a:blip r:embed="rId3">
            <a:alphaModFix/>
          </a:blip>
          <a:srcRect/>
          <a:stretch/>
        </p:blipFill>
        <p:spPr>
          <a:xfrm>
            <a:off x="706295" y="905479"/>
            <a:ext cx="7459544" cy="5219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2730ab95b82_2_1"/>
          <p:cNvSpPr txBox="1">
            <a:spLocks noGrp="1"/>
          </p:cNvSpPr>
          <p:nvPr>
            <p:ph type="title"/>
          </p:nvPr>
        </p:nvSpPr>
        <p:spPr>
          <a:xfrm>
            <a:off x="254052" y="112543"/>
            <a:ext cx="8635800" cy="43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máy trạng thái</a:t>
            </a:r>
            <a:endParaRPr>
              <a:latin typeface="Montserrat"/>
              <a:ea typeface="Montserrat"/>
              <a:cs typeface="Montserrat"/>
              <a:sym typeface="Montserrat"/>
            </a:endParaRPr>
          </a:p>
        </p:txBody>
      </p:sp>
      <p:sp>
        <p:nvSpPr>
          <p:cNvPr id="247" name="Google Shape;247;g2730ab95b82_2_1"/>
          <p:cNvSpPr txBox="1">
            <a:spLocks noGrp="1"/>
          </p:cNvSpPr>
          <p:nvPr>
            <p:ph type="sldNum" idx="12"/>
          </p:nvPr>
        </p:nvSpPr>
        <p:spPr>
          <a:xfrm>
            <a:off x="6867383" y="6492882"/>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21</a:t>
            </a:fld>
            <a:endParaRPr/>
          </a:p>
        </p:txBody>
      </p:sp>
      <p:pic>
        <p:nvPicPr>
          <p:cNvPr id="248" name="Google Shape;248;g2730ab95b82_2_1"/>
          <p:cNvPicPr preferRelativeResize="0"/>
          <p:nvPr/>
        </p:nvPicPr>
        <p:blipFill>
          <a:blip r:embed="rId3">
            <a:alphaModFix/>
          </a:blip>
          <a:stretch>
            <a:fillRect/>
          </a:stretch>
        </p:blipFill>
        <p:spPr>
          <a:xfrm>
            <a:off x="395050" y="4076175"/>
            <a:ext cx="7578950" cy="1424350"/>
          </a:xfrm>
          <a:prstGeom prst="rect">
            <a:avLst/>
          </a:prstGeom>
          <a:noFill/>
          <a:ln>
            <a:noFill/>
          </a:ln>
        </p:spPr>
      </p:pic>
      <p:pic>
        <p:nvPicPr>
          <p:cNvPr id="249" name="Google Shape;249;g2730ab95b82_2_1"/>
          <p:cNvPicPr preferRelativeResize="0"/>
          <p:nvPr/>
        </p:nvPicPr>
        <p:blipFill>
          <a:blip r:embed="rId4">
            <a:alphaModFix/>
          </a:blip>
          <a:stretch>
            <a:fillRect/>
          </a:stretch>
        </p:blipFill>
        <p:spPr>
          <a:xfrm>
            <a:off x="566950" y="863343"/>
            <a:ext cx="7505700" cy="3019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4"/>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máy trạng thái</a:t>
            </a:r>
            <a:endParaRPr>
              <a:latin typeface="Montserrat"/>
              <a:ea typeface="Montserrat"/>
              <a:cs typeface="Montserrat"/>
              <a:sym typeface="Montserrat"/>
            </a:endParaRPr>
          </a:p>
        </p:txBody>
      </p:sp>
      <p:sp>
        <p:nvSpPr>
          <p:cNvPr id="255" name="Google Shape;255;p24"/>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22</a:t>
            </a:fld>
            <a:endParaRPr/>
          </a:p>
        </p:txBody>
      </p:sp>
      <p:pic>
        <p:nvPicPr>
          <p:cNvPr id="256" name="Google Shape;256;p24"/>
          <p:cNvPicPr preferRelativeResize="0"/>
          <p:nvPr/>
        </p:nvPicPr>
        <p:blipFill>
          <a:blip r:embed="rId3">
            <a:alphaModFix/>
          </a:blip>
          <a:stretch>
            <a:fillRect/>
          </a:stretch>
        </p:blipFill>
        <p:spPr>
          <a:xfrm>
            <a:off x="457200" y="1152516"/>
            <a:ext cx="8229600" cy="4552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6"/>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lớp chi tiết</a:t>
            </a:r>
            <a:endParaRPr>
              <a:latin typeface="Montserrat"/>
              <a:ea typeface="Montserrat"/>
              <a:cs typeface="Montserrat"/>
              <a:sym typeface="Montserrat"/>
            </a:endParaRPr>
          </a:p>
        </p:txBody>
      </p:sp>
      <p:sp>
        <p:nvSpPr>
          <p:cNvPr id="262" name="Google Shape;262;p26"/>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23</a:t>
            </a:fld>
            <a:endParaRPr/>
          </a:p>
        </p:txBody>
      </p:sp>
      <p:sp>
        <p:nvSpPr>
          <p:cNvPr id="263" name="Google Shape;263;p26"/>
          <p:cNvSpPr txBox="1"/>
          <p:nvPr/>
        </p:nvSpPr>
        <p:spPr>
          <a:xfrm>
            <a:off x="254052" y="899474"/>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Sơ đồ lớp tổng quan của gói Model</a:t>
            </a:r>
            <a:endParaRPr/>
          </a:p>
        </p:txBody>
      </p:sp>
      <p:pic>
        <p:nvPicPr>
          <p:cNvPr id="264" name="Google Shape;264;p26"/>
          <p:cNvPicPr preferRelativeResize="0"/>
          <p:nvPr/>
        </p:nvPicPr>
        <p:blipFill rotWithShape="1">
          <a:blip r:embed="rId3">
            <a:alphaModFix/>
          </a:blip>
          <a:srcRect/>
          <a:stretch/>
        </p:blipFill>
        <p:spPr>
          <a:xfrm>
            <a:off x="718909" y="1444122"/>
            <a:ext cx="7605284" cy="4672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7"/>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lớp chi tiết</a:t>
            </a:r>
            <a:endParaRPr>
              <a:latin typeface="Montserrat"/>
              <a:ea typeface="Montserrat"/>
              <a:cs typeface="Montserrat"/>
              <a:sym typeface="Montserrat"/>
            </a:endParaRPr>
          </a:p>
        </p:txBody>
      </p:sp>
      <p:sp>
        <p:nvSpPr>
          <p:cNvPr id="270" name="Google Shape;270;p27"/>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24</a:t>
            </a:fld>
            <a:endParaRPr/>
          </a:p>
        </p:txBody>
      </p:sp>
      <p:sp>
        <p:nvSpPr>
          <p:cNvPr id="271" name="Google Shape;271;p27"/>
          <p:cNvSpPr txBox="1"/>
          <p:nvPr/>
        </p:nvSpPr>
        <p:spPr>
          <a:xfrm>
            <a:off x="254052" y="899474"/>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Sơ đồ lớp tổng quan của gói View</a:t>
            </a:r>
            <a:endParaRPr/>
          </a:p>
        </p:txBody>
      </p:sp>
      <p:pic>
        <p:nvPicPr>
          <p:cNvPr id="272" name="Google Shape;272;p27" descr="A screenshot of a computer code&#10;&#10;Description automatically generated"/>
          <p:cNvPicPr preferRelativeResize="0"/>
          <p:nvPr/>
        </p:nvPicPr>
        <p:blipFill rotWithShape="1">
          <a:blip r:embed="rId3">
            <a:alphaModFix/>
          </a:blip>
          <a:srcRect/>
          <a:stretch/>
        </p:blipFill>
        <p:spPr>
          <a:xfrm>
            <a:off x="498190" y="1311691"/>
            <a:ext cx="8336806" cy="47233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8"/>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lớp chi tiết</a:t>
            </a:r>
            <a:endParaRPr>
              <a:latin typeface="Montserrat"/>
              <a:ea typeface="Montserrat"/>
              <a:cs typeface="Montserrat"/>
              <a:sym typeface="Montserrat"/>
            </a:endParaRPr>
          </a:p>
        </p:txBody>
      </p:sp>
      <p:sp>
        <p:nvSpPr>
          <p:cNvPr id="278" name="Google Shape;278;p28"/>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25</a:t>
            </a:fld>
            <a:endParaRPr/>
          </a:p>
        </p:txBody>
      </p:sp>
      <p:sp>
        <p:nvSpPr>
          <p:cNvPr id="279" name="Google Shape;279;p28"/>
          <p:cNvSpPr txBox="1"/>
          <p:nvPr/>
        </p:nvSpPr>
        <p:spPr>
          <a:xfrm>
            <a:off x="254052" y="899474"/>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Sơ đồ lớp tổng quan của gói Control</a:t>
            </a:r>
            <a:endParaRPr/>
          </a:p>
        </p:txBody>
      </p:sp>
      <p:pic>
        <p:nvPicPr>
          <p:cNvPr id="280" name="Google Shape;280;p28"/>
          <p:cNvPicPr preferRelativeResize="0"/>
          <p:nvPr/>
        </p:nvPicPr>
        <p:blipFill rotWithShape="1">
          <a:blip r:embed="rId3">
            <a:alphaModFix/>
          </a:blip>
          <a:srcRect/>
          <a:stretch/>
        </p:blipFill>
        <p:spPr>
          <a:xfrm>
            <a:off x="1021605" y="1387366"/>
            <a:ext cx="7163851" cy="391615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cơ sở dữ liệu</a:t>
            </a:r>
            <a:endParaRPr>
              <a:latin typeface="Montserrat"/>
              <a:ea typeface="Montserrat"/>
              <a:cs typeface="Montserrat"/>
              <a:sym typeface="Montserrat"/>
            </a:endParaRPr>
          </a:p>
        </p:txBody>
      </p:sp>
      <p:sp>
        <p:nvSpPr>
          <p:cNvPr id="286" name="Google Shape;286;p25"/>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26</a:t>
            </a:fld>
            <a:endParaRPr/>
          </a:p>
        </p:txBody>
      </p:sp>
      <p:sp>
        <p:nvSpPr>
          <p:cNvPr id="287" name="Google Shape;287;p25"/>
          <p:cNvSpPr txBox="1"/>
          <p:nvPr/>
        </p:nvSpPr>
        <p:spPr>
          <a:xfrm>
            <a:off x="254052" y="899474"/>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Biểu đồ ERD</a:t>
            </a:r>
            <a:endParaRPr/>
          </a:p>
        </p:txBody>
      </p:sp>
      <p:pic>
        <p:nvPicPr>
          <p:cNvPr id="288" name="Google Shape;288;p25" descr="A black screen with white text&#10;&#10;Description automatically generated"/>
          <p:cNvPicPr preferRelativeResize="0"/>
          <p:nvPr/>
        </p:nvPicPr>
        <p:blipFill rotWithShape="1">
          <a:blip r:embed="rId3">
            <a:alphaModFix/>
          </a:blip>
          <a:srcRect/>
          <a:stretch/>
        </p:blipFill>
        <p:spPr>
          <a:xfrm>
            <a:off x="552186" y="1500574"/>
            <a:ext cx="8039628" cy="413403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9"/>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294" name="Google Shape;294;p29"/>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27</a:t>
            </a:fld>
            <a:endParaRPr/>
          </a:p>
        </p:txBody>
      </p:sp>
      <p:sp>
        <p:nvSpPr>
          <p:cNvPr id="295" name="Google Shape;295;p29"/>
          <p:cNvSpPr txBox="1"/>
          <p:nvPr/>
        </p:nvSpPr>
        <p:spPr>
          <a:xfrm>
            <a:off x="254052" y="899474"/>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Giao diện chính khi khách đăng nhập vào hệ thống</a:t>
            </a:r>
            <a:endParaRPr/>
          </a:p>
        </p:txBody>
      </p:sp>
      <p:pic>
        <p:nvPicPr>
          <p:cNvPr id="296" name="Google Shape;296;p29" descr="A screenshot of a car&#10;&#10;Description automatically generated"/>
          <p:cNvPicPr preferRelativeResize="0"/>
          <p:nvPr/>
        </p:nvPicPr>
        <p:blipFill rotWithShape="1">
          <a:blip r:embed="rId3">
            <a:alphaModFix/>
          </a:blip>
          <a:srcRect/>
          <a:stretch/>
        </p:blipFill>
        <p:spPr>
          <a:xfrm>
            <a:off x="3136089" y="1292928"/>
            <a:ext cx="3061007" cy="4789407"/>
          </a:xfrm>
          <a:prstGeom prst="rect">
            <a:avLst/>
          </a:prstGeom>
          <a:noFill/>
          <a:ln>
            <a:noFill/>
          </a:ln>
        </p:spPr>
      </p:pic>
      <p:pic>
        <p:nvPicPr>
          <p:cNvPr id="297" name="Google Shape;297;p29"/>
          <p:cNvPicPr preferRelativeResize="0"/>
          <p:nvPr/>
        </p:nvPicPr>
        <p:blipFill rotWithShape="1">
          <a:blip r:embed="rId4">
            <a:alphaModFix/>
          </a:blip>
          <a:srcRect/>
          <a:stretch/>
        </p:blipFill>
        <p:spPr>
          <a:xfrm>
            <a:off x="0" y="1292928"/>
            <a:ext cx="3038834" cy="4789407"/>
          </a:xfrm>
          <a:prstGeom prst="rect">
            <a:avLst/>
          </a:prstGeom>
          <a:noFill/>
          <a:ln>
            <a:noFill/>
          </a:ln>
        </p:spPr>
      </p:pic>
      <p:pic>
        <p:nvPicPr>
          <p:cNvPr id="298" name="Google Shape;298;p29"/>
          <p:cNvPicPr preferRelativeResize="0"/>
          <p:nvPr/>
        </p:nvPicPr>
        <p:blipFill rotWithShape="1">
          <a:blip r:embed="rId5">
            <a:alphaModFix/>
          </a:blip>
          <a:srcRect/>
          <a:stretch/>
        </p:blipFill>
        <p:spPr>
          <a:xfrm>
            <a:off x="6508005" y="1286124"/>
            <a:ext cx="2301765" cy="473731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0"/>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04" name="Google Shape;304;p30"/>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28</a:t>
            </a:fld>
            <a:endParaRPr/>
          </a:p>
        </p:txBody>
      </p:sp>
      <p:sp>
        <p:nvSpPr>
          <p:cNvPr id="305" name="Google Shape;305;p30"/>
          <p:cNvSpPr txBox="1"/>
          <p:nvPr/>
        </p:nvSpPr>
        <p:spPr>
          <a:xfrm>
            <a:off x="254052" y="888929"/>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Giao diện đăng nhập</a:t>
            </a:r>
            <a:endParaRPr/>
          </a:p>
        </p:txBody>
      </p:sp>
      <p:pic>
        <p:nvPicPr>
          <p:cNvPr id="306" name="Google Shape;306;p30" descr="A screenshot of a phone&#10;&#10;Description automatically generated"/>
          <p:cNvPicPr preferRelativeResize="0"/>
          <p:nvPr/>
        </p:nvPicPr>
        <p:blipFill rotWithShape="1">
          <a:blip r:embed="rId3">
            <a:alphaModFix/>
          </a:blip>
          <a:srcRect/>
          <a:stretch/>
        </p:blipFill>
        <p:spPr>
          <a:xfrm>
            <a:off x="1973766" y="1227483"/>
            <a:ext cx="4893617" cy="482303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12" name="Google Shape;312;p31"/>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29</a:t>
            </a:fld>
            <a:endParaRPr/>
          </a:p>
        </p:txBody>
      </p:sp>
      <p:sp>
        <p:nvSpPr>
          <p:cNvPr id="313" name="Google Shape;313;p31"/>
          <p:cNvSpPr txBox="1"/>
          <p:nvPr/>
        </p:nvSpPr>
        <p:spPr>
          <a:xfrm>
            <a:off x="184684" y="1103340"/>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Giao diện đăng ký cho chủ xe</a:t>
            </a:r>
            <a:endParaRPr/>
          </a:p>
        </p:txBody>
      </p:sp>
      <p:pic>
        <p:nvPicPr>
          <p:cNvPr id="314" name="Google Shape;314;p31" descr="A screenshot of a computer&#10;&#10;Description automatically generated"/>
          <p:cNvPicPr preferRelativeResize="0"/>
          <p:nvPr/>
        </p:nvPicPr>
        <p:blipFill rotWithShape="1">
          <a:blip r:embed="rId3">
            <a:alphaModFix/>
          </a:blip>
          <a:srcRect/>
          <a:stretch/>
        </p:blipFill>
        <p:spPr>
          <a:xfrm>
            <a:off x="5295410" y="933073"/>
            <a:ext cx="3594538" cy="5444742"/>
          </a:xfrm>
          <a:prstGeom prst="rect">
            <a:avLst/>
          </a:prstGeom>
          <a:noFill/>
          <a:ln>
            <a:noFill/>
          </a:ln>
        </p:spPr>
      </p:pic>
      <p:pic>
        <p:nvPicPr>
          <p:cNvPr id="315" name="Google Shape;315;p31" descr="Screens screenshots of a computer&#10;&#10;Description automatically generated"/>
          <p:cNvPicPr preferRelativeResize="0"/>
          <p:nvPr/>
        </p:nvPicPr>
        <p:blipFill rotWithShape="1">
          <a:blip r:embed="rId4">
            <a:alphaModFix/>
          </a:blip>
          <a:srcRect/>
          <a:stretch/>
        </p:blipFill>
        <p:spPr>
          <a:xfrm>
            <a:off x="17342" y="2357139"/>
            <a:ext cx="5083045" cy="31117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GIỚI THIỆU</a:t>
            </a:r>
            <a:endParaRPr/>
          </a:p>
        </p:txBody>
      </p:sp>
      <p:sp>
        <p:nvSpPr>
          <p:cNvPr id="115" name="Google Shape;115;p3"/>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a:t>
            </a:fld>
            <a:endParaRPr/>
          </a:p>
        </p:txBody>
      </p:sp>
      <p:sp>
        <p:nvSpPr>
          <p:cNvPr id="116" name="Google Shape;116;p3"/>
          <p:cNvSpPr txBox="1"/>
          <p:nvPr/>
        </p:nvSpPr>
        <p:spPr>
          <a:xfrm>
            <a:off x="350314" y="1522542"/>
            <a:ext cx="7985760" cy="292387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Xây dựng và phát triển một trang web thuê xe hiện đại, tiện lợi và dễ sử dụng, đáp ứng nhu cầu ngày càng cao của người tiêu dùng. </a:t>
            </a:r>
            <a:endParaRPr/>
          </a:p>
          <a:p>
            <a:pPr marL="0" marR="0" lvl="0" indent="0" algn="l" rtl="0">
              <a:spcBef>
                <a:spcPts val="1200"/>
              </a:spcBef>
              <a:spcAft>
                <a:spcPts val="0"/>
              </a:spcAft>
              <a:buNone/>
            </a:pPr>
            <a:endParaRPr sz="1600">
              <a:solidFill>
                <a:schemeClr val="dk1"/>
              </a:solidFill>
              <a:latin typeface="Montserrat"/>
              <a:ea typeface="Montserrat"/>
              <a:cs typeface="Montserrat"/>
              <a:sym typeface="Montserrat"/>
            </a:endParaRPr>
          </a:p>
          <a:p>
            <a:pPr marL="285750" marR="0" lvl="0" indent="-285750" algn="l" rtl="0">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Cung cấp dịch vụ thuê xe đa dạng, từ các dòng xe thông dụng đến các loại xe cao cấp, phục vụ các mục đích khác.</a:t>
            </a:r>
            <a:endParaRPr/>
          </a:p>
          <a:p>
            <a:pPr marL="0" marR="0" lvl="0" indent="0" algn="l" rtl="0">
              <a:spcBef>
                <a:spcPts val="1200"/>
              </a:spcBef>
              <a:spcAft>
                <a:spcPts val="0"/>
              </a:spcAft>
              <a:buNone/>
            </a:pPr>
            <a:endParaRPr sz="1600">
              <a:solidFill>
                <a:schemeClr val="dk1"/>
              </a:solidFill>
              <a:latin typeface="Montserrat"/>
              <a:ea typeface="Montserrat"/>
              <a:cs typeface="Montserrat"/>
              <a:sym typeface="Montserrat"/>
            </a:endParaRPr>
          </a:p>
          <a:p>
            <a:pPr marL="285750" marR="0" lvl="0" indent="-285750" algn="l" rtl="0">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Tạo ra một nền tảng trực tuyến thân thiện, với giao diện người dùng trực quan và các tính năng tiện ích như tìm kiếm xe theo yêu cầu, đặt xe trực tuyến, thanh toán an toàn và hỗ trợ khách hàng 24/7.</a:t>
            </a:r>
            <a:endParaRPr/>
          </a:p>
        </p:txBody>
      </p:sp>
      <p:sp>
        <p:nvSpPr>
          <p:cNvPr id="117" name="Google Shape;117;p3"/>
          <p:cNvSpPr txBox="1"/>
          <p:nvPr/>
        </p:nvSpPr>
        <p:spPr>
          <a:xfrm>
            <a:off x="350314" y="902946"/>
            <a:ext cx="7985760" cy="444224"/>
          </a:xfrm>
          <a:prstGeom prst="rect">
            <a:avLst/>
          </a:prstGeom>
          <a:noFill/>
          <a:ln>
            <a:noFill/>
          </a:ln>
        </p:spPr>
        <p:txBody>
          <a:bodyPr spcFirstLastPara="1" wrap="square" lIns="91425" tIns="45700" rIns="91425" bIns="45700" anchor="t" anchorCtr="0">
            <a:spAutoFit/>
          </a:bodyPr>
          <a:lstStyle/>
          <a:p>
            <a:pPr marL="0" marR="0" lvl="0" indent="0" algn="l" rtl="0">
              <a:lnSpc>
                <a:spcPct val="125000"/>
              </a:lnSpc>
              <a:spcBef>
                <a:spcPts val="0"/>
              </a:spcBef>
              <a:spcAft>
                <a:spcPts val="0"/>
              </a:spcAft>
              <a:buNone/>
            </a:pPr>
            <a:r>
              <a:rPr lang="vi-VN" sz="2000" b="1">
                <a:solidFill>
                  <a:schemeClr val="dk1"/>
                </a:solidFill>
                <a:latin typeface="Montserrat"/>
                <a:ea typeface="Montserrat"/>
                <a:cs typeface="Montserrat"/>
                <a:sym typeface="Montserrat"/>
              </a:rPr>
              <a:t>- Mục tiêu</a:t>
            </a:r>
            <a:endParaRPr sz="2000" b="1">
              <a:solidFill>
                <a:schemeClr val="dk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21" name="Google Shape;321;p32"/>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30</a:t>
            </a:fld>
            <a:endParaRPr/>
          </a:p>
        </p:txBody>
      </p:sp>
      <p:sp>
        <p:nvSpPr>
          <p:cNvPr id="322" name="Google Shape;322;p32"/>
          <p:cNvSpPr txBox="1"/>
          <p:nvPr/>
        </p:nvSpPr>
        <p:spPr>
          <a:xfrm>
            <a:off x="184684" y="1103340"/>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Giao diện cho chủ xe</a:t>
            </a:r>
            <a:endParaRPr/>
          </a:p>
        </p:txBody>
      </p:sp>
      <p:pic>
        <p:nvPicPr>
          <p:cNvPr id="323" name="Google Shape;323;p32" descr="Screens screenshot of a computer&#10;&#10;Description automatically generated"/>
          <p:cNvPicPr preferRelativeResize="0"/>
          <p:nvPr/>
        </p:nvPicPr>
        <p:blipFill rotWithShape="1">
          <a:blip r:embed="rId3">
            <a:alphaModFix/>
          </a:blip>
          <a:srcRect/>
          <a:stretch/>
        </p:blipFill>
        <p:spPr>
          <a:xfrm>
            <a:off x="1266683" y="1675842"/>
            <a:ext cx="6629400" cy="4124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3"/>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29" name="Google Shape;329;p33"/>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31</a:t>
            </a:fld>
            <a:endParaRPr/>
          </a:p>
        </p:txBody>
      </p:sp>
      <p:sp>
        <p:nvSpPr>
          <p:cNvPr id="330" name="Google Shape;330;p33"/>
          <p:cNvSpPr txBox="1"/>
          <p:nvPr/>
        </p:nvSpPr>
        <p:spPr>
          <a:xfrm>
            <a:off x="184684" y="1103340"/>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Giao diện cho người thuê xe</a:t>
            </a:r>
            <a:endParaRPr/>
          </a:p>
        </p:txBody>
      </p:sp>
      <p:pic>
        <p:nvPicPr>
          <p:cNvPr id="331" name="Google Shape;331;p33" descr="A screenshot of a computer&#10;&#10;Description automatically generated"/>
          <p:cNvPicPr preferRelativeResize="0"/>
          <p:nvPr/>
        </p:nvPicPr>
        <p:blipFill rotWithShape="1">
          <a:blip r:embed="rId3">
            <a:alphaModFix/>
          </a:blip>
          <a:srcRect/>
          <a:stretch/>
        </p:blipFill>
        <p:spPr>
          <a:xfrm>
            <a:off x="163962" y="1441894"/>
            <a:ext cx="4408038" cy="4514001"/>
          </a:xfrm>
          <a:prstGeom prst="rect">
            <a:avLst/>
          </a:prstGeom>
          <a:noFill/>
          <a:ln>
            <a:noFill/>
          </a:ln>
        </p:spPr>
      </p:pic>
      <p:pic>
        <p:nvPicPr>
          <p:cNvPr id="332" name="Google Shape;332;p33" descr="A screenshot of a web page&#10;&#10;Description automatically generated"/>
          <p:cNvPicPr preferRelativeResize="0"/>
          <p:nvPr/>
        </p:nvPicPr>
        <p:blipFill rotWithShape="1">
          <a:blip r:embed="rId4">
            <a:alphaModFix/>
          </a:blip>
          <a:srcRect/>
          <a:stretch/>
        </p:blipFill>
        <p:spPr>
          <a:xfrm>
            <a:off x="4695796" y="1441894"/>
            <a:ext cx="4448204" cy="45140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4"/>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38" name="Google Shape;338;p34"/>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32</a:t>
            </a:fld>
            <a:endParaRPr/>
          </a:p>
        </p:txBody>
      </p:sp>
      <p:sp>
        <p:nvSpPr>
          <p:cNvPr id="339" name="Google Shape;339;p34"/>
          <p:cNvSpPr txBox="1"/>
          <p:nvPr/>
        </p:nvSpPr>
        <p:spPr>
          <a:xfrm>
            <a:off x="184684" y="1103340"/>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Giao diện cho người thuê xe</a:t>
            </a:r>
            <a:endParaRPr/>
          </a:p>
        </p:txBody>
      </p:sp>
      <p:pic>
        <p:nvPicPr>
          <p:cNvPr id="340" name="Google Shape;340;p34" descr="A screenshot of a computer&#10;&#10;Description automatically generated"/>
          <p:cNvPicPr preferRelativeResize="0"/>
          <p:nvPr/>
        </p:nvPicPr>
        <p:blipFill rotWithShape="1">
          <a:blip r:embed="rId3">
            <a:alphaModFix/>
          </a:blip>
          <a:srcRect/>
          <a:stretch/>
        </p:blipFill>
        <p:spPr>
          <a:xfrm>
            <a:off x="0" y="1441894"/>
            <a:ext cx="4468125" cy="4644834"/>
          </a:xfrm>
          <a:prstGeom prst="rect">
            <a:avLst/>
          </a:prstGeom>
          <a:noFill/>
          <a:ln>
            <a:noFill/>
          </a:ln>
        </p:spPr>
      </p:pic>
      <p:pic>
        <p:nvPicPr>
          <p:cNvPr id="341" name="Google Shape;341;p34" descr="A screenshot of a computer&#10;&#10;Description automatically generated"/>
          <p:cNvPicPr preferRelativeResize="0"/>
          <p:nvPr/>
        </p:nvPicPr>
        <p:blipFill rotWithShape="1">
          <a:blip r:embed="rId4">
            <a:alphaModFix/>
          </a:blip>
          <a:srcRect/>
          <a:stretch/>
        </p:blipFill>
        <p:spPr>
          <a:xfrm>
            <a:off x="4675877" y="1441894"/>
            <a:ext cx="4468125" cy="464483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5"/>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47" name="Google Shape;347;p35"/>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33</a:t>
            </a:fld>
            <a:endParaRPr/>
          </a:p>
        </p:txBody>
      </p:sp>
      <p:sp>
        <p:nvSpPr>
          <p:cNvPr id="348" name="Google Shape;348;p35"/>
          <p:cNvSpPr txBox="1"/>
          <p:nvPr/>
        </p:nvSpPr>
        <p:spPr>
          <a:xfrm>
            <a:off x="90091" y="888929"/>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Giao diện cho người thuê xe</a:t>
            </a:r>
            <a:endParaRPr/>
          </a:p>
        </p:txBody>
      </p:sp>
      <p:pic>
        <p:nvPicPr>
          <p:cNvPr id="349" name="Google Shape;349;p35" descr="A screenshot of a car page&#10;&#10;Description automatically generated"/>
          <p:cNvPicPr preferRelativeResize="0"/>
          <p:nvPr/>
        </p:nvPicPr>
        <p:blipFill rotWithShape="1">
          <a:blip r:embed="rId3">
            <a:alphaModFix/>
          </a:blip>
          <a:srcRect/>
          <a:stretch/>
        </p:blipFill>
        <p:spPr>
          <a:xfrm>
            <a:off x="2240506" y="1227483"/>
            <a:ext cx="3807145" cy="478106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55" name="Google Shape;355;p36"/>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34</a:t>
            </a:fld>
            <a:endParaRPr/>
          </a:p>
        </p:txBody>
      </p:sp>
      <p:sp>
        <p:nvSpPr>
          <p:cNvPr id="356" name="Google Shape;356;p36"/>
          <p:cNvSpPr txBox="1"/>
          <p:nvPr/>
        </p:nvSpPr>
        <p:spPr>
          <a:xfrm>
            <a:off x="90091" y="888929"/>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Giao diện cho người thuê xe</a:t>
            </a:r>
            <a:endParaRPr/>
          </a:p>
        </p:txBody>
      </p:sp>
      <p:pic>
        <p:nvPicPr>
          <p:cNvPr id="357" name="Google Shape;357;p36" descr="A screenshot of a computer&#10;&#10;Description automatically generated"/>
          <p:cNvPicPr preferRelativeResize="0"/>
          <p:nvPr/>
        </p:nvPicPr>
        <p:blipFill rotWithShape="1">
          <a:blip r:embed="rId3">
            <a:alphaModFix/>
          </a:blip>
          <a:srcRect/>
          <a:stretch/>
        </p:blipFill>
        <p:spPr>
          <a:xfrm>
            <a:off x="2394011" y="1227483"/>
            <a:ext cx="4355977" cy="4810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7"/>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63" name="Google Shape;363;p37"/>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35</a:t>
            </a:fld>
            <a:endParaRPr/>
          </a:p>
        </p:txBody>
      </p:sp>
      <p:sp>
        <p:nvSpPr>
          <p:cNvPr id="364" name="Google Shape;364;p37"/>
          <p:cNvSpPr txBox="1"/>
          <p:nvPr/>
        </p:nvSpPr>
        <p:spPr>
          <a:xfrm>
            <a:off x="90091" y="888929"/>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Giao diện cho người thuê xe</a:t>
            </a:r>
            <a:endParaRPr/>
          </a:p>
        </p:txBody>
      </p:sp>
      <p:pic>
        <p:nvPicPr>
          <p:cNvPr id="365" name="Google Shape;365;p37" descr="A screenshot of a car&#10;&#10;Description automatically generated"/>
          <p:cNvPicPr preferRelativeResize="0"/>
          <p:nvPr/>
        </p:nvPicPr>
        <p:blipFill rotWithShape="1">
          <a:blip r:embed="rId3">
            <a:alphaModFix/>
          </a:blip>
          <a:srcRect/>
          <a:stretch/>
        </p:blipFill>
        <p:spPr>
          <a:xfrm>
            <a:off x="2484646" y="1211187"/>
            <a:ext cx="4117954" cy="494291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71" name="Google Shape;371;p38"/>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36</a:t>
            </a:fld>
            <a:endParaRPr/>
          </a:p>
        </p:txBody>
      </p:sp>
      <p:sp>
        <p:nvSpPr>
          <p:cNvPr id="372" name="Google Shape;372;p38"/>
          <p:cNvSpPr txBox="1"/>
          <p:nvPr/>
        </p:nvSpPr>
        <p:spPr>
          <a:xfrm>
            <a:off x="90091" y="888929"/>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Giao diện thuê xe</a:t>
            </a:r>
            <a:endParaRPr/>
          </a:p>
        </p:txBody>
      </p:sp>
      <p:pic>
        <p:nvPicPr>
          <p:cNvPr id="373" name="Google Shape;373;p38" descr="A screenshot of a car registration form&#10;&#10;Description automatically generated"/>
          <p:cNvPicPr preferRelativeResize="0"/>
          <p:nvPr/>
        </p:nvPicPr>
        <p:blipFill rotWithShape="1">
          <a:blip r:embed="rId3">
            <a:alphaModFix/>
          </a:blip>
          <a:srcRect/>
          <a:stretch/>
        </p:blipFill>
        <p:spPr>
          <a:xfrm>
            <a:off x="2617076" y="888929"/>
            <a:ext cx="4174709" cy="523808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9"/>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79" name="Google Shape;379;p39"/>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37</a:t>
            </a:fld>
            <a:endParaRPr/>
          </a:p>
        </p:txBody>
      </p:sp>
      <p:sp>
        <p:nvSpPr>
          <p:cNvPr id="380" name="Google Shape;380;p39"/>
          <p:cNvSpPr txBox="1"/>
          <p:nvPr/>
        </p:nvSpPr>
        <p:spPr>
          <a:xfrm>
            <a:off x="90091" y="888929"/>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Giao diện của Admin</a:t>
            </a:r>
            <a:endParaRPr/>
          </a:p>
        </p:txBody>
      </p:sp>
      <p:pic>
        <p:nvPicPr>
          <p:cNvPr id="381" name="Google Shape;381;p39" descr="A screenshot of a computer&#10;&#10;Description automatically generated"/>
          <p:cNvPicPr preferRelativeResize="0"/>
          <p:nvPr/>
        </p:nvPicPr>
        <p:blipFill rotWithShape="1">
          <a:blip r:embed="rId3">
            <a:alphaModFix/>
          </a:blip>
          <a:srcRect/>
          <a:stretch/>
        </p:blipFill>
        <p:spPr>
          <a:xfrm>
            <a:off x="254052" y="1227483"/>
            <a:ext cx="4268233" cy="4842803"/>
          </a:xfrm>
          <a:prstGeom prst="rect">
            <a:avLst/>
          </a:prstGeom>
          <a:noFill/>
          <a:ln>
            <a:noFill/>
          </a:ln>
        </p:spPr>
      </p:pic>
      <p:pic>
        <p:nvPicPr>
          <p:cNvPr id="382" name="Google Shape;382;p39" descr="A screenshot of a car chat&#10;&#10;Description automatically generated"/>
          <p:cNvPicPr preferRelativeResize="0"/>
          <p:nvPr/>
        </p:nvPicPr>
        <p:blipFill rotWithShape="1">
          <a:blip r:embed="rId4">
            <a:alphaModFix/>
          </a:blip>
          <a:srcRect/>
          <a:stretch/>
        </p:blipFill>
        <p:spPr>
          <a:xfrm>
            <a:off x="5072070" y="1227483"/>
            <a:ext cx="3590625" cy="484280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0"/>
          <p:cNvSpPr txBox="1"/>
          <p:nvPr/>
        </p:nvSpPr>
        <p:spPr>
          <a:xfrm>
            <a:off x="4204322" y="3009343"/>
            <a:ext cx="4066842" cy="72847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4500"/>
              <a:buFont typeface="Lato"/>
              <a:buNone/>
            </a:pPr>
            <a:r>
              <a:rPr lang="vi-VN" sz="4500" b="1">
                <a:solidFill>
                  <a:srgbClr val="C00000"/>
                </a:solidFill>
                <a:latin typeface="Lato"/>
                <a:ea typeface="Lato"/>
                <a:cs typeface="Lato"/>
                <a:sym typeface="Lato"/>
              </a:rPr>
              <a:t>THANK YOU !</a:t>
            </a:r>
            <a:endParaRPr/>
          </a:p>
        </p:txBody>
      </p:sp>
      <p:sp>
        <p:nvSpPr>
          <p:cNvPr id="388" name="Google Shape;388;p40"/>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38</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GIỚI THIỆU</a:t>
            </a:r>
            <a:endParaRPr/>
          </a:p>
        </p:txBody>
      </p:sp>
      <p:sp>
        <p:nvSpPr>
          <p:cNvPr id="123" name="Google Shape;123;p4"/>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4</a:t>
            </a:fld>
            <a:endParaRPr/>
          </a:p>
        </p:txBody>
      </p:sp>
      <p:sp>
        <p:nvSpPr>
          <p:cNvPr id="124" name="Google Shape;124;p4"/>
          <p:cNvSpPr txBox="1"/>
          <p:nvPr/>
        </p:nvSpPr>
        <p:spPr>
          <a:xfrm>
            <a:off x="350314" y="1522542"/>
            <a:ext cx="7985760" cy="233910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Nghiên cứu và phân tích thị trường dịch vụ thuê xe hiện tại.</a:t>
            </a:r>
            <a:endParaRPr/>
          </a:p>
          <a:p>
            <a:pPr marL="285750" marR="0" lvl="0" indent="-285750" algn="l" rtl="0">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Thiết kế và phát triển giao diện người dùng cho trang web.</a:t>
            </a:r>
            <a:endParaRPr/>
          </a:p>
          <a:p>
            <a:pPr marL="285750" marR="0" lvl="0" indent="-285750" algn="l" rtl="0">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Xây dựng hệ thống quản lý xe và đơn hàng.</a:t>
            </a:r>
            <a:endParaRPr/>
          </a:p>
          <a:p>
            <a:pPr marL="285750" marR="0" lvl="0" indent="-285750" algn="l" rtl="0">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Tích hợp các phương thức thanh toán an toàn và thuận tiện.</a:t>
            </a:r>
            <a:endParaRPr/>
          </a:p>
          <a:p>
            <a:pPr marL="285750" marR="0" lvl="0" indent="-285750" algn="l" rtl="0">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Đảm bảo an ninh và bảo mật thông tin khách hàng.</a:t>
            </a:r>
            <a:endParaRPr/>
          </a:p>
          <a:p>
            <a:pPr marL="285750" marR="0" lvl="0" indent="-285750" algn="l" rtl="0">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Cung cấp dịch vụ hỗ trợ khách hàng chuyên nghiệp.</a:t>
            </a:r>
            <a:endParaRPr/>
          </a:p>
        </p:txBody>
      </p:sp>
      <p:sp>
        <p:nvSpPr>
          <p:cNvPr id="125" name="Google Shape;125;p4"/>
          <p:cNvSpPr txBox="1"/>
          <p:nvPr/>
        </p:nvSpPr>
        <p:spPr>
          <a:xfrm>
            <a:off x="350314" y="902946"/>
            <a:ext cx="7985760" cy="444224"/>
          </a:xfrm>
          <a:prstGeom prst="rect">
            <a:avLst/>
          </a:prstGeom>
          <a:noFill/>
          <a:ln>
            <a:noFill/>
          </a:ln>
        </p:spPr>
        <p:txBody>
          <a:bodyPr spcFirstLastPara="1" wrap="square" lIns="91425" tIns="45700" rIns="91425" bIns="45700" anchor="t" anchorCtr="0">
            <a:spAutoFit/>
          </a:bodyPr>
          <a:lstStyle/>
          <a:p>
            <a:pPr marL="0" marR="0" lvl="0" indent="0" algn="l" rtl="0">
              <a:lnSpc>
                <a:spcPct val="125000"/>
              </a:lnSpc>
              <a:spcBef>
                <a:spcPts val="0"/>
              </a:spcBef>
              <a:spcAft>
                <a:spcPts val="0"/>
              </a:spcAft>
              <a:buNone/>
            </a:pPr>
            <a:r>
              <a:rPr lang="vi-VN" sz="2000" b="1">
                <a:solidFill>
                  <a:schemeClr val="dk1"/>
                </a:solidFill>
                <a:latin typeface="Montserrat"/>
                <a:ea typeface="Montserrat"/>
                <a:cs typeface="Montserrat"/>
                <a:sym typeface="Montserrat"/>
              </a:rPr>
              <a:t>- Phạm vi đề tài</a:t>
            </a:r>
            <a:endParaRPr sz="2000" b="1">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Use case Tổng quan</a:t>
            </a:r>
            <a:endParaRPr>
              <a:latin typeface="Montserrat"/>
              <a:ea typeface="Montserrat"/>
              <a:cs typeface="Montserrat"/>
              <a:sym typeface="Montserrat"/>
            </a:endParaRPr>
          </a:p>
        </p:txBody>
      </p:sp>
      <p:sp>
        <p:nvSpPr>
          <p:cNvPr id="131" name="Google Shape;131;p5"/>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5</a:t>
            </a:fld>
            <a:endParaRPr/>
          </a:p>
        </p:txBody>
      </p:sp>
      <p:pic>
        <p:nvPicPr>
          <p:cNvPr id="132" name="Google Shape;132;p5"/>
          <p:cNvPicPr preferRelativeResize="0"/>
          <p:nvPr/>
        </p:nvPicPr>
        <p:blipFill rotWithShape="1">
          <a:blip r:embed="rId3">
            <a:alphaModFix/>
          </a:blip>
          <a:srcRect/>
          <a:stretch/>
        </p:blipFill>
        <p:spPr>
          <a:xfrm>
            <a:off x="1494571" y="994804"/>
            <a:ext cx="6154858" cy="44469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6"/>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Use Case phân rã của Người thuê</a:t>
            </a:r>
            <a:endParaRPr>
              <a:latin typeface="Montserrat"/>
              <a:ea typeface="Montserrat"/>
              <a:cs typeface="Montserrat"/>
              <a:sym typeface="Montserrat"/>
            </a:endParaRPr>
          </a:p>
        </p:txBody>
      </p:sp>
      <p:sp>
        <p:nvSpPr>
          <p:cNvPr id="138" name="Google Shape;138;p6"/>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6</a:t>
            </a:fld>
            <a:endParaRPr/>
          </a:p>
        </p:txBody>
      </p:sp>
      <p:pic>
        <p:nvPicPr>
          <p:cNvPr id="139" name="Google Shape;139;p6"/>
          <p:cNvPicPr preferRelativeResize="0"/>
          <p:nvPr/>
        </p:nvPicPr>
        <p:blipFill rotWithShape="1">
          <a:blip r:embed="rId3">
            <a:alphaModFix/>
          </a:blip>
          <a:srcRect/>
          <a:stretch/>
        </p:blipFill>
        <p:spPr>
          <a:xfrm>
            <a:off x="1516676" y="1066800"/>
            <a:ext cx="5934075" cy="472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7"/>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Use Case phân rã của Chủ xe</a:t>
            </a:r>
            <a:endParaRPr>
              <a:latin typeface="Montserrat"/>
              <a:ea typeface="Montserrat"/>
              <a:cs typeface="Montserrat"/>
              <a:sym typeface="Montserrat"/>
            </a:endParaRPr>
          </a:p>
        </p:txBody>
      </p:sp>
      <p:sp>
        <p:nvSpPr>
          <p:cNvPr id="145" name="Google Shape;145;p7"/>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7</a:t>
            </a:fld>
            <a:endParaRPr/>
          </a:p>
        </p:txBody>
      </p:sp>
      <p:pic>
        <p:nvPicPr>
          <p:cNvPr id="146" name="Google Shape;146;p7"/>
          <p:cNvPicPr preferRelativeResize="0"/>
          <p:nvPr/>
        </p:nvPicPr>
        <p:blipFill rotWithShape="1">
          <a:blip r:embed="rId3">
            <a:alphaModFix/>
          </a:blip>
          <a:srcRect/>
          <a:stretch/>
        </p:blipFill>
        <p:spPr>
          <a:xfrm>
            <a:off x="1604963" y="1300163"/>
            <a:ext cx="5934075" cy="4257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8"/>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Use Case phân rã của Admin</a:t>
            </a:r>
            <a:endParaRPr>
              <a:latin typeface="Montserrat"/>
              <a:ea typeface="Montserrat"/>
              <a:cs typeface="Montserrat"/>
              <a:sym typeface="Montserrat"/>
            </a:endParaRPr>
          </a:p>
        </p:txBody>
      </p:sp>
      <p:sp>
        <p:nvSpPr>
          <p:cNvPr id="152" name="Google Shape;152;p8"/>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8</a:t>
            </a:fld>
            <a:endParaRPr/>
          </a:p>
        </p:txBody>
      </p:sp>
      <p:pic>
        <p:nvPicPr>
          <p:cNvPr id="153" name="Google Shape;153;p8"/>
          <p:cNvPicPr preferRelativeResize="0"/>
          <p:nvPr/>
        </p:nvPicPr>
        <p:blipFill rotWithShape="1">
          <a:blip r:embed="rId3">
            <a:alphaModFix/>
          </a:blip>
          <a:srcRect/>
          <a:stretch/>
        </p:blipFill>
        <p:spPr>
          <a:xfrm>
            <a:off x="1781175" y="1338263"/>
            <a:ext cx="5581650" cy="4181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9"/>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Đăng ký</a:t>
            </a:r>
            <a:endParaRPr>
              <a:latin typeface="Montserrat"/>
              <a:ea typeface="Montserrat"/>
              <a:cs typeface="Montserrat"/>
              <a:sym typeface="Montserrat"/>
            </a:endParaRPr>
          </a:p>
        </p:txBody>
      </p:sp>
      <p:sp>
        <p:nvSpPr>
          <p:cNvPr id="159" name="Google Shape;159;p9"/>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9</a:t>
            </a:fld>
            <a:endParaRPr/>
          </a:p>
        </p:txBody>
      </p:sp>
      <p:pic>
        <p:nvPicPr>
          <p:cNvPr id="160" name="Google Shape;160;p9"/>
          <p:cNvPicPr preferRelativeResize="0"/>
          <p:nvPr/>
        </p:nvPicPr>
        <p:blipFill rotWithShape="1">
          <a:blip r:embed="rId3">
            <a:alphaModFix/>
          </a:blip>
          <a:srcRect/>
          <a:stretch/>
        </p:blipFill>
        <p:spPr>
          <a:xfrm>
            <a:off x="1399979" y="879291"/>
            <a:ext cx="5858466" cy="528294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768</Words>
  <Application>Microsoft Office PowerPoint</Application>
  <PresentationFormat>Trình chiếu Trên màn hình (4:3)</PresentationFormat>
  <Paragraphs>126</Paragraphs>
  <Slides>38</Slides>
  <Notes>38</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38</vt:i4>
      </vt:variant>
    </vt:vector>
  </HeadingPairs>
  <TitlesOfParts>
    <vt:vector size="43" baseType="lpstr">
      <vt:lpstr>Arial</vt:lpstr>
      <vt:lpstr>Calibri</vt:lpstr>
      <vt:lpstr>Lato</vt:lpstr>
      <vt:lpstr>Montserrat</vt:lpstr>
      <vt:lpstr>Office Theme</vt:lpstr>
      <vt:lpstr>  BÁO CÁO Phân tích và thiết kế hệ thống  Đề tài: Hệ thống đặt xe trực tuyến</vt:lpstr>
      <vt:lpstr>GIỚI THIỆU</vt:lpstr>
      <vt:lpstr>GIỚI THIỆU</vt:lpstr>
      <vt:lpstr>GIỚI THIỆU</vt:lpstr>
      <vt:lpstr>Use case Tổng quan</vt:lpstr>
      <vt:lpstr>Use Case phân rã của Người thuê</vt:lpstr>
      <vt:lpstr>Use Case phân rã của Chủ xe</vt:lpstr>
      <vt:lpstr>Use Case phân rã của Admin</vt:lpstr>
      <vt:lpstr>Đăng ký</vt:lpstr>
      <vt:lpstr>Thuê xe</vt:lpstr>
      <vt:lpstr>Biểu đồ hoạt động</vt:lpstr>
      <vt:lpstr>Biểu đồ hoạt động</vt:lpstr>
      <vt:lpstr>Biểu đồ lớp cho CA sử dụng</vt:lpstr>
      <vt:lpstr>Biểu đồ lớp cho CA sử dụng</vt:lpstr>
      <vt:lpstr>Biểu đồ trình tự</vt:lpstr>
      <vt:lpstr>Biểu đồ trình tự</vt:lpstr>
      <vt:lpstr>Biểu đồ trình tự</vt:lpstr>
      <vt:lpstr>Biểu đồ giao tiếp</vt:lpstr>
      <vt:lpstr>Biểu đồ giao tiếp</vt:lpstr>
      <vt:lpstr>Biểu đồ giao tiếp</vt:lpstr>
      <vt:lpstr>Biểu đồ máy trạng thái</vt:lpstr>
      <vt:lpstr>Biểu đồ máy trạng thái</vt:lpstr>
      <vt:lpstr>Thiết kế lớp chi tiết</vt:lpstr>
      <vt:lpstr>Thiết kế lớp chi tiết</vt:lpstr>
      <vt:lpstr>Thiết kế lớp chi tiết</vt:lpstr>
      <vt:lpstr>Thiết kế cơ sở dữ liệu</vt:lpstr>
      <vt:lpstr>Thiết kế giao diện người dùng</vt:lpstr>
      <vt:lpstr>Thiết kế giao diện người dùng</vt:lpstr>
      <vt:lpstr>Thiết kế giao diện người dùng</vt:lpstr>
      <vt:lpstr>Thiết kế giao diện người dùng</vt:lpstr>
      <vt:lpstr>Thiết kế giao diện người dùng</vt:lpstr>
      <vt:lpstr>Thiết kế giao diện người dùng</vt:lpstr>
      <vt:lpstr>Thiết kế giao diện người dùng</vt:lpstr>
      <vt:lpstr>Thiết kế giao diện người dùng</vt:lpstr>
      <vt:lpstr>Thiết kế giao diện người dùng</vt:lpstr>
      <vt:lpstr>Thiết kế giao diện người dùng</vt:lpstr>
      <vt:lpstr>Thiết kế giao diện người dùng</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Hang</dc:creator>
  <cp:lastModifiedBy>Nguyen Huu Nguyen 20204770</cp:lastModifiedBy>
  <cp:revision>2</cp:revision>
  <dcterms:created xsi:type="dcterms:W3CDTF">2016-07-25T07:53:11Z</dcterms:created>
  <dcterms:modified xsi:type="dcterms:W3CDTF">2025-06-12T15:10:52Z</dcterms:modified>
</cp:coreProperties>
</file>